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Shape 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
        <p:nvSpPr>
          <p:cNvPr id="30" name="Shape 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5" name="Shape 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 name="Shape 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7" name="Shape 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 name="Shape 8"/>
        <p:cNvGrpSpPr/>
        <p:nvPr/>
      </p:nvGrpSpPr>
      <p:grpSpPr>
        <a:xfrm>
          <a:off x="0" y="0"/>
          <a:ext cx="0" cy="0"/>
          <a:chOff x="0" y="0"/>
          <a:chExt cx="0" cy="0"/>
        </a:xfrm>
      </p:grpSpPr>
      <p:sp>
        <p:nvSpPr>
          <p:cNvPr id="9" name="Shape 9"/>
          <p:cNvSpPr/>
          <p:nvPr/>
        </p:nvSpPr>
        <p:spPr>
          <a:xfrm flipH="1" rot="10800000">
            <a:off x="0" y="4124513"/>
            <a:ext cx="8458200" cy="949800"/>
          </a:xfrm>
          <a:prstGeom prst="rect">
            <a:avLst/>
          </a:prstGeom>
          <a:solidFill>
            <a:schemeClr val="dk2"/>
          </a:solidFill>
          <a:ln>
            <a:noFill/>
          </a:ln>
        </p:spPr>
        <p:txBody>
          <a:bodyPr anchorCtr="0" anchor="ctr" bIns="45700" lIns="91425" rIns="91425" wrap="square" tIns="45700">
            <a:noAutofit/>
          </a:bodyPr>
          <a:lstStyle/>
          <a:p>
            <a:pPr lvl="0">
              <a:spcBef>
                <a:spcPts val="0"/>
              </a:spcBef>
              <a:buNone/>
            </a:pPr>
            <a:r>
              <a:t/>
            </a:r>
            <a:endParaRPr/>
          </a:p>
        </p:txBody>
      </p:sp>
      <p:sp>
        <p:nvSpPr>
          <p:cNvPr id="10" name="Shape 10"/>
          <p:cNvSpPr txBox="1"/>
          <p:nvPr>
            <p:ph type="ctrTitle"/>
          </p:nvPr>
        </p:nvSpPr>
        <p:spPr>
          <a:xfrm>
            <a:off x="685800" y="1734343"/>
            <a:ext cx="7772400" cy="2245500"/>
          </a:xfrm>
          <a:prstGeom prst="rect">
            <a:avLst/>
          </a:prstGeom>
          <a:noFill/>
          <a:ln>
            <a:noFill/>
          </a:ln>
        </p:spPr>
        <p:txBody>
          <a:bodyPr anchorCtr="0" anchor="b" bIns="91425" lIns="91425" rIns="91425" wrap="square" tIns="91425"/>
          <a:lstStyle>
            <a:lvl1pPr lvl="0" rtl="0" algn="l">
              <a:spcBef>
                <a:spcPts val="0"/>
              </a:spcBef>
              <a:buClr>
                <a:schemeClr val="dk2"/>
              </a:buClr>
              <a:buSzPct val="100000"/>
              <a:buFont typeface="Arial"/>
              <a:buNone/>
              <a:defRPr b="1" i="0" sz="7200" u="none" cap="none" strike="noStrike">
                <a:solidFill>
                  <a:schemeClr val="dk2"/>
                </a:solidFill>
                <a:latin typeface="Arial"/>
                <a:ea typeface="Arial"/>
                <a:cs typeface="Arial"/>
                <a:sym typeface="Arial"/>
              </a:defRPr>
            </a:lvl1pPr>
            <a:lvl2pPr lvl="1" rtl="0" algn="l">
              <a:spcBef>
                <a:spcPts val="0"/>
              </a:spcBef>
              <a:buClr>
                <a:schemeClr val="dk2"/>
              </a:buClr>
              <a:buSzPct val="100000"/>
              <a:buFont typeface="Arial"/>
              <a:buNone/>
              <a:defRPr b="1" i="0" sz="7200" u="none" cap="none" strike="noStrike">
                <a:solidFill>
                  <a:schemeClr val="dk2"/>
                </a:solidFill>
                <a:latin typeface="Arial"/>
                <a:ea typeface="Arial"/>
                <a:cs typeface="Arial"/>
                <a:sym typeface="Arial"/>
              </a:defRPr>
            </a:lvl2pPr>
            <a:lvl3pPr lvl="2" rtl="0" algn="l">
              <a:spcBef>
                <a:spcPts val="0"/>
              </a:spcBef>
              <a:buClr>
                <a:schemeClr val="dk2"/>
              </a:buClr>
              <a:buSzPct val="100000"/>
              <a:buFont typeface="Arial"/>
              <a:buNone/>
              <a:defRPr b="1" i="0" sz="7200" u="none" cap="none" strike="noStrike">
                <a:solidFill>
                  <a:schemeClr val="dk2"/>
                </a:solidFill>
                <a:latin typeface="Arial"/>
                <a:ea typeface="Arial"/>
                <a:cs typeface="Arial"/>
                <a:sym typeface="Arial"/>
              </a:defRPr>
            </a:lvl3pPr>
            <a:lvl4pPr lvl="3" rtl="0" algn="l">
              <a:spcBef>
                <a:spcPts val="0"/>
              </a:spcBef>
              <a:buClr>
                <a:schemeClr val="dk2"/>
              </a:buClr>
              <a:buSzPct val="100000"/>
              <a:buFont typeface="Arial"/>
              <a:buNone/>
              <a:defRPr b="1" i="0" sz="7200" u="none" cap="none" strike="noStrike">
                <a:solidFill>
                  <a:schemeClr val="dk2"/>
                </a:solidFill>
                <a:latin typeface="Arial"/>
                <a:ea typeface="Arial"/>
                <a:cs typeface="Arial"/>
                <a:sym typeface="Arial"/>
              </a:defRPr>
            </a:lvl4pPr>
            <a:lvl5pPr lvl="4" rtl="0" algn="l">
              <a:spcBef>
                <a:spcPts val="0"/>
              </a:spcBef>
              <a:buClr>
                <a:schemeClr val="dk2"/>
              </a:buClr>
              <a:buSzPct val="100000"/>
              <a:buFont typeface="Arial"/>
              <a:buNone/>
              <a:defRPr b="1" i="0" sz="7200" u="none" cap="none" strike="noStrike">
                <a:solidFill>
                  <a:schemeClr val="dk2"/>
                </a:solidFill>
                <a:latin typeface="Arial"/>
                <a:ea typeface="Arial"/>
                <a:cs typeface="Arial"/>
                <a:sym typeface="Arial"/>
              </a:defRPr>
            </a:lvl5pPr>
            <a:lvl6pPr lvl="5" rtl="0" algn="l">
              <a:spcBef>
                <a:spcPts val="0"/>
              </a:spcBef>
              <a:buClr>
                <a:schemeClr val="dk2"/>
              </a:buClr>
              <a:buSzPct val="100000"/>
              <a:buFont typeface="Arial"/>
              <a:buNone/>
              <a:defRPr b="1" i="0" sz="7200" u="none" cap="none" strike="noStrike">
                <a:solidFill>
                  <a:schemeClr val="dk2"/>
                </a:solidFill>
                <a:latin typeface="Arial"/>
                <a:ea typeface="Arial"/>
                <a:cs typeface="Arial"/>
                <a:sym typeface="Arial"/>
              </a:defRPr>
            </a:lvl6pPr>
            <a:lvl7pPr lvl="6" rtl="0" algn="l">
              <a:spcBef>
                <a:spcPts val="0"/>
              </a:spcBef>
              <a:buClr>
                <a:schemeClr val="dk2"/>
              </a:buClr>
              <a:buSzPct val="100000"/>
              <a:buFont typeface="Arial"/>
              <a:buNone/>
              <a:defRPr b="1" i="0" sz="7200" u="none" cap="none" strike="noStrike">
                <a:solidFill>
                  <a:schemeClr val="dk2"/>
                </a:solidFill>
                <a:latin typeface="Arial"/>
                <a:ea typeface="Arial"/>
                <a:cs typeface="Arial"/>
                <a:sym typeface="Arial"/>
              </a:defRPr>
            </a:lvl7pPr>
            <a:lvl8pPr lvl="7" rtl="0" algn="l">
              <a:spcBef>
                <a:spcPts val="0"/>
              </a:spcBef>
              <a:buClr>
                <a:schemeClr val="dk2"/>
              </a:buClr>
              <a:buSzPct val="100000"/>
              <a:buFont typeface="Arial"/>
              <a:buNone/>
              <a:defRPr b="1" i="0" sz="7200" u="none" cap="none" strike="noStrike">
                <a:solidFill>
                  <a:schemeClr val="dk2"/>
                </a:solidFill>
                <a:latin typeface="Arial"/>
                <a:ea typeface="Arial"/>
                <a:cs typeface="Arial"/>
                <a:sym typeface="Arial"/>
              </a:defRPr>
            </a:lvl8pPr>
            <a:lvl9pPr lvl="8" rtl="0" algn="l">
              <a:spcBef>
                <a:spcPts val="0"/>
              </a:spcBef>
              <a:buClr>
                <a:schemeClr val="dk2"/>
              </a:buClr>
              <a:buSzPct val="100000"/>
              <a:buFont typeface="Arial"/>
              <a:buNone/>
              <a:defRPr b="1" i="0" sz="7200" u="none" cap="none" strike="noStrike">
                <a:solidFill>
                  <a:schemeClr val="dk2"/>
                </a:solidFill>
                <a:latin typeface="Arial"/>
                <a:ea typeface="Arial"/>
                <a:cs typeface="Arial"/>
                <a:sym typeface="Arial"/>
              </a:defRPr>
            </a:lvl9pPr>
          </a:lstStyle>
          <a:p/>
        </p:txBody>
      </p:sp>
      <p:sp>
        <p:nvSpPr>
          <p:cNvPr id="11" name="Shape 11"/>
          <p:cNvSpPr txBox="1"/>
          <p:nvPr>
            <p:ph idx="1" type="subTitle"/>
          </p:nvPr>
        </p:nvSpPr>
        <p:spPr>
          <a:xfrm>
            <a:off x="685800" y="4124476"/>
            <a:ext cx="7772400" cy="949800"/>
          </a:xfrm>
          <a:prstGeom prst="rect">
            <a:avLst/>
          </a:prstGeom>
          <a:noFill/>
          <a:ln>
            <a:noFill/>
          </a:ln>
        </p:spPr>
        <p:txBody>
          <a:bodyPr anchorCtr="0" anchor="ctr" bIns="91425" lIns="91425" rIns="91425" wrap="square" tIns="91425"/>
          <a:lstStyle>
            <a:lvl1pPr lvl="0" rtl="0" algn="l">
              <a:spcBef>
                <a:spcPts val="0"/>
              </a:spcBef>
              <a:buClr>
                <a:schemeClr val="lt2"/>
              </a:buClr>
              <a:buSzPct val="100000"/>
              <a:buFont typeface="Arial"/>
              <a:buNone/>
              <a:defRPr b="1" i="0" sz="3000" u="none" cap="none" strike="noStrike">
                <a:solidFill>
                  <a:schemeClr val="lt2"/>
                </a:solidFill>
                <a:latin typeface="Arial"/>
                <a:ea typeface="Arial"/>
                <a:cs typeface="Arial"/>
                <a:sym typeface="Arial"/>
              </a:defRPr>
            </a:lvl1pPr>
            <a:lvl2pPr lvl="1" rtl="0" algn="l">
              <a:spcBef>
                <a:spcPts val="0"/>
              </a:spcBef>
              <a:buClr>
                <a:schemeClr val="lt2"/>
              </a:buClr>
              <a:buSzPct val="100000"/>
              <a:buFont typeface="Arial"/>
              <a:buNone/>
              <a:defRPr b="1" i="0" sz="3000" u="none" cap="none" strike="noStrike">
                <a:solidFill>
                  <a:schemeClr val="lt2"/>
                </a:solidFill>
                <a:latin typeface="Arial"/>
                <a:ea typeface="Arial"/>
                <a:cs typeface="Arial"/>
                <a:sym typeface="Arial"/>
              </a:defRPr>
            </a:lvl2pPr>
            <a:lvl3pPr lvl="2" rtl="0" algn="l">
              <a:spcBef>
                <a:spcPts val="0"/>
              </a:spcBef>
              <a:buClr>
                <a:schemeClr val="lt2"/>
              </a:buClr>
              <a:buSzPct val="100000"/>
              <a:buFont typeface="Arial"/>
              <a:buNone/>
              <a:defRPr b="1" i="0" sz="3000" u="none" cap="none" strike="noStrike">
                <a:solidFill>
                  <a:schemeClr val="lt2"/>
                </a:solidFill>
                <a:latin typeface="Arial"/>
                <a:ea typeface="Arial"/>
                <a:cs typeface="Arial"/>
                <a:sym typeface="Arial"/>
              </a:defRPr>
            </a:lvl3pPr>
            <a:lvl4pPr lvl="3" rtl="0" algn="l">
              <a:spcBef>
                <a:spcPts val="0"/>
              </a:spcBef>
              <a:buClr>
                <a:schemeClr val="lt2"/>
              </a:buClr>
              <a:buSzPct val="100000"/>
              <a:buFont typeface="Arial"/>
              <a:buNone/>
              <a:defRPr b="1" i="0" sz="3000" u="none" cap="none" strike="noStrike">
                <a:solidFill>
                  <a:schemeClr val="lt2"/>
                </a:solidFill>
                <a:latin typeface="Arial"/>
                <a:ea typeface="Arial"/>
                <a:cs typeface="Arial"/>
                <a:sym typeface="Arial"/>
              </a:defRPr>
            </a:lvl4pPr>
            <a:lvl5pPr lvl="4" rtl="0" algn="l">
              <a:spcBef>
                <a:spcPts val="0"/>
              </a:spcBef>
              <a:buClr>
                <a:schemeClr val="lt2"/>
              </a:buClr>
              <a:buSzPct val="100000"/>
              <a:buFont typeface="Arial"/>
              <a:buNone/>
              <a:defRPr b="1" i="0" sz="3000" u="none" cap="none" strike="noStrike">
                <a:solidFill>
                  <a:schemeClr val="lt2"/>
                </a:solidFill>
                <a:latin typeface="Arial"/>
                <a:ea typeface="Arial"/>
                <a:cs typeface="Arial"/>
                <a:sym typeface="Arial"/>
              </a:defRPr>
            </a:lvl5pPr>
            <a:lvl6pPr lvl="5" rtl="0" algn="l">
              <a:spcBef>
                <a:spcPts val="0"/>
              </a:spcBef>
              <a:buClr>
                <a:schemeClr val="lt2"/>
              </a:buClr>
              <a:buSzPct val="100000"/>
              <a:buFont typeface="Arial"/>
              <a:buNone/>
              <a:defRPr b="1" i="0" sz="3000" u="none" cap="none" strike="noStrike">
                <a:solidFill>
                  <a:schemeClr val="lt2"/>
                </a:solidFill>
                <a:latin typeface="Arial"/>
                <a:ea typeface="Arial"/>
                <a:cs typeface="Arial"/>
                <a:sym typeface="Arial"/>
              </a:defRPr>
            </a:lvl6pPr>
            <a:lvl7pPr lvl="6" rtl="0" algn="l">
              <a:spcBef>
                <a:spcPts val="0"/>
              </a:spcBef>
              <a:buClr>
                <a:schemeClr val="lt2"/>
              </a:buClr>
              <a:buSzPct val="100000"/>
              <a:buFont typeface="Arial"/>
              <a:buNone/>
              <a:defRPr b="1" i="0" sz="3000" u="none" cap="none" strike="noStrike">
                <a:solidFill>
                  <a:schemeClr val="lt2"/>
                </a:solidFill>
                <a:latin typeface="Arial"/>
                <a:ea typeface="Arial"/>
                <a:cs typeface="Arial"/>
                <a:sym typeface="Arial"/>
              </a:defRPr>
            </a:lvl7pPr>
            <a:lvl8pPr lvl="7" rtl="0" algn="l">
              <a:spcBef>
                <a:spcPts val="0"/>
              </a:spcBef>
              <a:buClr>
                <a:schemeClr val="lt2"/>
              </a:buClr>
              <a:buSzPct val="100000"/>
              <a:buFont typeface="Arial"/>
              <a:buNone/>
              <a:defRPr b="1" i="0" sz="3000" u="none" cap="none" strike="noStrike">
                <a:solidFill>
                  <a:schemeClr val="lt2"/>
                </a:solidFill>
                <a:latin typeface="Arial"/>
                <a:ea typeface="Arial"/>
                <a:cs typeface="Arial"/>
                <a:sym typeface="Arial"/>
              </a:defRPr>
            </a:lvl8pPr>
            <a:lvl9pPr lvl="8" rtl="0" algn="l">
              <a:spcBef>
                <a:spcPts val="0"/>
              </a:spcBef>
              <a:buClr>
                <a:schemeClr val="lt2"/>
              </a:buClr>
              <a:buSzPct val="100000"/>
              <a:buFont typeface="Arial"/>
              <a:buNone/>
              <a:defRPr b="1" i="0" sz="3000" u="none" cap="none" strike="noStrike">
                <a:solidFill>
                  <a:schemeClr val="lt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2" name="Shape 12"/>
        <p:cNvGrpSpPr/>
        <p:nvPr/>
      </p:nvGrpSpPr>
      <p:grpSpPr>
        <a:xfrm>
          <a:off x="0" y="0"/>
          <a:ext cx="0" cy="0"/>
          <a:chOff x="0" y="0"/>
          <a:chExt cx="0" cy="0"/>
        </a:xfrm>
      </p:grpSpPr>
      <p:sp>
        <p:nvSpPr>
          <p:cNvPr id="13" name="Shape 13"/>
          <p:cNvSpPr/>
          <p:nvPr/>
        </p:nvSpPr>
        <p:spPr>
          <a:xfrm>
            <a:off x="0" y="274636"/>
            <a:ext cx="8686800" cy="1554300"/>
          </a:xfrm>
          <a:prstGeom prst="rect">
            <a:avLst/>
          </a:prstGeom>
          <a:solidFill>
            <a:schemeClr val="dk2"/>
          </a:solidFill>
          <a:ln>
            <a:noFill/>
          </a:ln>
        </p:spPr>
        <p:txBody>
          <a:bodyPr anchorCtr="0" anchor="ctr" bIns="45700" lIns="91425" rIns="91425" wrap="square" tIns="45700">
            <a:noAutofit/>
          </a:bodyPr>
          <a:lstStyle/>
          <a:p>
            <a:pPr lvl="0">
              <a:spcBef>
                <a:spcPts val="0"/>
              </a:spcBef>
              <a:buNone/>
            </a:pPr>
            <a:r>
              <a:t/>
            </a:r>
            <a:endParaRPr/>
          </a:p>
        </p:txBody>
      </p:sp>
      <p:sp>
        <p:nvSpPr>
          <p:cNvPr id="14" name="Shape 14"/>
          <p:cNvSpPr txBox="1"/>
          <p:nvPr>
            <p:ph type="title"/>
          </p:nvPr>
        </p:nvSpPr>
        <p:spPr>
          <a:xfrm>
            <a:off x="457200" y="274637"/>
            <a:ext cx="8229600" cy="1522200"/>
          </a:xfrm>
          <a:prstGeom prst="rect">
            <a:avLst/>
          </a:prstGeom>
          <a:noFill/>
          <a:ln>
            <a:noFill/>
          </a:ln>
        </p:spPr>
        <p:txBody>
          <a:bodyPr anchorCtr="0" anchor="b" bIns="91425" lIns="91425" rIns="91425" wrap="square" tIns="91425"/>
          <a:lstStyle>
            <a:lvl1pPr lvl="0" rtl="0">
              <a:spcBef>
                <a:spcPts val="0"/>
              </a:spcBef>
              <a:defRPr>
                <a:solidFill>
                  <a:schemeClr val="lt1"/>
                </a:solidFill>
              </a:defRPr>
            </a:lvl1pPr>
            <a:lvl2pPr lvl="1" rtl="0">
              <a:spcBef>
                <a:spcPts val="0"/>
              </a:spcBef>
              <a:defRPr>
                <a:solidFill>
                  <a:schemeClr val="lt1"/>
                </a:solidFill>
              </a:defRPr>
            </a:lvl2pPr>
            <a:lvl3pPr lvl="2" rtl="0">
              <a:spcBef>
                <a:spcPts val="0"/>
              </a:spcBef>
              <a:defRPr>
                <a:solidFill>
                  <a:schemeClr val="lt1"/>
                </a:solidFill>
              </a:defRPr>
            </a:lvl3pPr>
            <a:lvl4pPr lvl="3" rtl="0">
              <a:spcBef>
                <a:spcPts val="0"/>
              </a:spcBef>
              <a:defRPr>
                <a:solidFill>
                  <a:schemeClr val="lt1"/>
                </a:solidFill>
              </a:defRPr>
            </a:lvl4pPr>
            <a:lvl5pPr lvl="4" rtl="0">
              <a:spcBef>
                <a:spcPts val="0"/>
              </a:spcBef>
              <a:defRPr>
                <a:solidFill>
                  <a:schemeClr val="lt1"/>
                </a:solidFill>
              </a:defRPr>
            </a:lvl5pPr>
            <a:lvl6pPr lvl="5" rtl="0">
              <a:spcBef>
                <a:spcPts val="0"/>
              </a:spcBef>
              <a:defRPr>
                <a:solidFill>
                  <a:schemeClr val="lt1"/>
                </a:solidFill>
              </a:defRPr>
            </a:lvl6pPr>
            <a:lvl7pPr lvl="6" rtl="0">
              <a:spcBef>
                <a:spcPts val="0"/>
              </a:spcBef>
              <a:defRPr>
                <a:solidFill>
                  <a:schemeClr val="lt1"/>
                </a:solidFill>
              </a:defRPr>
            </a:lvl7pPr>
            <a:lvl8pPr lvl="7" rtl="0">
              <a:spcBef>
                <a:spcPts val="0"/>
              </a:spcBef>
              <a:defRPr>
                <a:solidFill>
                  <a:schemeClr val="lt1"/>
                </a:solidFill>
              </a:defRPr>
            </a:lvl8pPr>
            <a:lvl9pPr lvl="8" rtl="0">
              <a:spcBef>
                <a:spcPts val="0"/>
              </a:spcBef>
              <a:defRPr>
                <a:solidFill>
                  <a:schemeClr val="lt1"/>
                </a:solidFill>
              </a:defRPr>
            </a:lvl9pPr>
          </a:lstStyle>
          <a:p/>
        </p:txBody>
      </p:sp>
      <p:sp>
        <p:nvSpPr>
          <p:cNvPr id="15" name="Shape 15"/>
          <p:cNvSpPr txBox="1"/>
          <p:nvPr>
            <p:ph idx="1" type="body"/>
          </p:nvPr>
        </p:nvSpPr>
        <p:spPr>
          <a:xfrm>
            <a:off x="457200" y="1947332"/>
            <a:ext cx="8229600" cy="46203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6" name="Shape 16"/>
        <p:cNvGrpSpPr/>
        <p:nvPr/>
      </p:nvGrpSpPr>
      <p:grpSpPr>
        <a:xfrm>
          <a:off x="0" y="0"/>
          <a:ext cx="0" cy="0"/>
          <a:chOff x="0" y="0"/>
          <a:chExt cx="0" cy="0"/>
        </a:xfrm>
      </p:grpSpPr>
      <p:sp>
        <p:nvSpPr>
          <p:cNvPr id="17" name="Shape 17"/>
          <p:cNvSpPr/>
          <p:nvPr/>
        </p:nvSpPr>
        <p:spPr>
          <a:xfrm>
            <a:off x="0" y="274636"/>
            <a:ext cx="8686800" cy="1554300"/>
          </a:xfrm>
          <a:prstGeom prst="rect">
            <a:avLst/>
          </a:prstGeom>
          <a:solidFill>
            <a:schemeClr val="dk2"/>
          </a:solidFill>
          <a:ln>
            <a:noFill/>
          </a:ln>
        </p:spPr>
        <p:txBody>
          <a:bodyPr anchorCtr="0" anchor="ctr" bIns="45700" lIns="91425" rIns="91425" wrap="square" tIns="45700">
            <a:noAutofit/>
          </a:bodyPr>
          <a:lstStyle/>
          <a:p>
            <a:pPr lvl="0">
              <a:spcBef>
                <a:spcPts val="0"/>
              </a:spcBef>
              <a:buNone/>
            </a:pPr>
            <a:r>
              <a:t/>
            </a:r>
            <a:endParaRPr/>
          </a:p>
        </p:txBody>
      </p:sp>
      <p:sp>
        <p:nvSpPr>
          <p:cNvPr id="18" name="Shape 18"/>
          <p:cNvSpPr txBox="1"/>
          <p:nvPr>
            <p:ph type="title"/>
          </p:nvPr>
        </p:nvSpPr>
        <p:spPr>
          <a:xfrm>
            <a:off x="457200" y="274637"/>
            <a:ext cx="8229600" cy="1522200"/>
          </a:xfrm>
          <a:prstGeom prst="rect">
            <a:avLst/>
          </a:prstGeom>
          <a:noFill/>
          <a:ln>
            <a:noFill/>
          </a:ln>
        </p:spPr>
        <p:txBody>
          <a:bodyPr anchorCtr="0" anchor="b" bIns="91425" lIns="91425" rIns="91425" wrap="square" tIns="91425"/>
          <a:lstStyle>
            <a:lvl1pPr lvl="0" rtl="0" algn="l">
              <a:spcBef>
                <a:spcPts val="0"/>
              </a:spcBef>
              <a:buSzPct val="100000"/>
              <a:buFont typeface="Arial"/>
              <a:buNone/>
              <a:defRPr b="1" sz="4800">
                <a:solidFill>
                  <a:schemeClr val="lt1"/>
                </a:solidFill>
                <a:latin typeface="Arial"/>
                <a:ea typeface="Arial"/>
                <a:cs typeface="Arial"/>
                <a:sym typeface="Arial"/>
              </a:defRPr>
            </a:lvl1pPr>
            <a:lvl2pPr lvl="1" rtl="0" algn="l">
              <a:spcBef>
                <a:spcPts val="0"/>
              </a:spcBef>
              <a:buSzPct val="100000"/>
              <a:buFont typeface="Arial"/>
              <a:buNone/>
              <a:defRPr b="1" sz="4800">
                <a:solidFill>
                  <a:schemeClr val="lt1"/>
                </a:solidFill>
                <a:latin typeface="Arial"/>
                <a:ea typeface="Arial"/>
                <a:cs typeface="Arial"/>
                <a:sym typeface="Arial"/>
              </a:defRPr>
            </a:lvl2pPr>
            <a:lvl3pPr lvl="2" rtl="0" algn="l">
              <a:spcBef>
                <a:spcPts val="0"/>
              </a:spcBef>
              <a:buSzPct val="100000"/>
              <a:buFont typeface="Arial"/>
              <a:buNone/>
              <a:defRPr b="1" sz="4800">
                <a:solidFill>
                  <a:schemeClr val="lt1"/>
                </a:solidFill>
                <a:latin typeface="Arial"/>
                <a:ea typeface="Arial"/>
                <a:cs typeface="Arial"/>
                <a:sym typeface="Arial"/>
              </a:defRPr>
            </a:lvl3pPr>
            <a:lvl4pPr lvl="3" rtl="0" algn="l">
              <a:spcBef>
                <a:spcPts val="0"/>
              </a:spcBef>
              <a:buSzPct val="100000"/>
              <a:buFont typeface="Arial"/>
              <a:buNone/>
              <a:defRPr b="1" sz="4800">
                <a:solidFill>
                  <a:schemeClr val="lt1"/>
                </a:solidFill>
                <a:latin typeface="Arial"/>
                <a:ea typeface="Arial"/>
                <a:cs typeface="Arial"/>
                <a:sym typeface="Arial"/>
              </a:defRPr>
            </a:lvl4pPr>
            <a:lvl5pPr lvl="4" rtl="0" algn="l">
              <a:spcBef>
                <a:spcPts val="0"/>
              </a:spcBef>
              <a:buSzPct val="100000"/>
              <a:buFont typeface="Arial"/>
              <a:buNone/>
              <a:defRPr b="1" sz="4800">
                <a:solidFill>
                  <a:schemeClr val="lt1"/>
                </a:solidFill>
                <a:latin typeface="Arial"/>
                <a:ea typeface="Arial"/>
                <a:cs typeface="Arial"/>
                <a:sym typeface="Arial"/>
              </a:defRPr>
            </a:lvl5pPr>
            <a:lvl6pPr lvl="5" rtl="0" algn="l">
              <a:spcBef>
                <a:spcPts val="0"/>
              </a:spcBef>
              <a:buSzPct val="100000"/>
              <a:buFont typeface="Arial"/>
              <a:buNone/>
              <a:defRPr b="1" sz="4800">
                <a:solidFill>
                  <a:schemeClr val="lt1"/>
                </a:solidFill>
                <a:latin typeface="Arial"/>
                <a:ea typeface="Arial"/>
                <a:cs typeface="Arial"/>
                <a:sym typeface="Arial"/>
              </a:defRPr>
            </a:lvl6pPr>
            <a:lvl7pPr lvl="6" rtl="0" algn="l">
              <a:spcBef>
                <a:spcPts val="0"/>
              </a:spcBef>
              <a:buSzPct val="100000"/>
              <a:buFont typeface="Arial"/>
              <a:buNone/>
              <a:defRPr b="1" sz="4800">
                <a:solidFill>
                  <a:schemeClr val="lt1"/>
                </a:solidFill>
                <a:latin typeface="Arial"/>
                <a:ea typeface="Arial"/>
                <a:cs typeface="Arial"/>
                <a:sym typeface="Arial"/>
              </a:defRPr>
            </a:lvl7pPr>
            <a:lvl8pPr lvl="7" rtl="0" algn="l">
              <a:spcBef>
                <a:spcPts val="0"/>
              </a:spcBef>
              <a:buSzPct val="100000"/>
              <a:buFont typeface="Arial"/>
              <a:buNone/>
              <a:defRPr b="1" sz="4800">
                <a:solidFill>
                  <a:schemeClr val="lt1"/>
                </a:solidFill>
                <a:latin typeface="Arial"/>
                <a:ea typeface="Arial"/>
                <a:cs typeface="Arial"/>
                <a:sym typeface="Arial"/>
              </a:defRPr>
            </a:lvl8pPr>
            <a:lvl9pPr lvl="8" rtl="0" algn="l">
              <a:spcBef>
                <a:spcPts val="0"/>
              </a:spcBef>
              <a:buSzPct val="100000"/>
              <a:buFont typeface="Arial"/>
              <a:buNone/>
              <a:defRPr b="1" sz="4800">
                <a:solidFill>
                  <a:schemeClr val="lt1"/>
                </a:solidFill>
                <a:latin typeface="Arial"/>
                <a:ea typeface="Arial"/>
                <a:cs typeface="Arial"/>
                <a:sym typeface="Arial"/>
              </a:defRPr>
            </a:lvl9pPr>
          </a:lstStyle>
          <a:p/>
        </p:txBody>
      </p:sp>
      <p:sp>
        <p:nvSpPr>
          <p:cNvPr id="19" name="Shape 19"/>
          <p:cNvSpPr txBox="1"/>
          <p:nvPr>
            <p:ph idx="1" type="body"/>
          </p:nvPr>
        </p:nvSpPr>
        <p:spPr>
          <a:xfrm>
            <a:off x="457200" y="1947332"/>
            <a:ext cx="4030200" cy="46203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20" name="Shape 20"/>
          <p:cNvSpPr txBox="1"/>
          <p:nvPr>
            <p:ph idx="2" type="body"/>
          </p:nvPr>
        </p:nvSpPr>
        <p:spPr>
          <a:xfrm>
            <a:off x="4656667" y="1949212"/>
            <a:ext cx="4030200" cy="4620300"/>
          </a:xfrm>
          <a:prstGeom prst="rect">
            <a:avLst/>
          </a:prstGeom>
          <a:noFill/>
          <a:ln>
            <a:noFill/>
          </a:ln>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1" name="Shape 21"/>
        <p:cNvGrpSpPr/>
        <p:nvPr/>
      </p:nvGrpSpPr>
      <p:grpSpPr>
        <a:xfrm>
          <a:off x="0" y="0"/>
          <a:ext cx="0" cy="0"/>
          <a:chOff x="0" y="0"/>
          <a:chExt cx="0" cy="0"/>
        </a:xfrm>
      </p:grpSpPr>
      <p:sp>
        <p:nvSpPr>
          <p:cNvPr id="22" name="Shape 22"/>
          <p:cNvSpPr/>
          <p:nvPr/>
        </p:nvSpPr>
        <p:spPr>
          <a:xfrm>
            <a:off x="0" y="274636"/>
            <a:ext cx="8686800" cy="1554300"/>
          </a:xfrm>
          <a:prstGeom prst="rect">
            <a:avLst/>
          </a:prstGeom>
          <a:solidFill>
            <a:schemeClr val="dk2"/>
          </a:solidFill>
          <a:ln>
            <a:noFill/>
          </a:ln>
        </p:spPr>
        <p:txBody>
          <a:bodyPr anchorCtr="0" anchor="ctr" bIns="45700" lIns="91425" rIns="91425" wrap="square" tIns="45700">
            <a:noAutofit/>
          </a:bodyPr>
          <a:lstStyle/>
          <a:p>
            <a:pPr lvl="0">
              <a:spcBef>
                <a:spcPts val="0"/>
              </a:spcBef>
              <a:buNone/>
            </a:pPr>
            <a:r>
              <a:t/>
            </a:r>
            <a:endParaRPr/>
          </a:p>
        </p:txBody>
      </p:sp>
      <p:sp>
        <p:nvSpPr>
          <p:cNvPr id="23" name="Shape 23"/>
          <p:cNvSpPr txBox="1"/>
          <p:nvPr>
            <p:ph type="title"/>
          </p:nvPr>
        </p:nvSpPr>
        <p:spPr>
          <a:xfrm>
            <a:off x="457200" y="274637"/>
            <a:ext cx="8229600" cy="1522200"/>
          </a:xfrm>
          <a:prstGeom prst="rect">
            <a:avLst/>
          </a:prstGeom>
          <a:noFill/>
          <a:ln>
            <a:noFill/>
          </a:ln>
        </p:spPr>
        <p:txBody>
          <a:bodyPr anchorCtr="0" anchor="b" bIns="91425" lIns="91425" rIns="91425" wrap="square" tIns="91425"/>
          <a:lstStyle>
            <a:lvl1pPr lvl="0" rtl="0" algn="l">
              <a:spcBef>
                <a:spcPts val="0"/>
              </a:spcBef>
              <a:buSzPct val="100000"/>
              <a:buFont typeface="Arial"/>
              <a:buNone/>
              <a:defRPr b="1" sz="4800">
                <a:solidFill>
                  <a:schemeClr val="lt1"/>
                </a:solidFill>
                <a:latin typeface="Arial"/>
                <a:ea typeface="Arial"/>
                <a:cs typeface="Arial"/>
                <a:sym typeface="Arial"/>
              </a:defRPr>
            </a:lvl1pPr>
            <a:lvl2pPr lvl="1" rtl="0" algn="l">
              <a:spcBef>
                <a:spcPts val="0"/>
              </a:spcBef>
              <a:buSzPct val="100000"/>
              <a:buFont typeface="Arial"/>
              <a:buNone/>
              <a:defRPr b="1" sz="4800">
                <a:solidFill>
                  <a:schemeClr val="lt1"/>
                </a:solidFill>
                <a:latin typeface="Arial"/>
                <a:ea typeface="Arial"/>
                <a:cs typeface="Arial"/>
                <a:sym typeface="Arial"/>
              </a:defRPr>
            </a:lvl2pPr>
            <a:lvl3pPr lvl="2" rtl="0" algn="l">
              <a:spcBef>
                <a:spcPts val="0"/>
              </a:spcBef>
              <a:buSzPct val="100000"/>
              <a:buFont typeface="Arial"/>
              <a:buNone/>
              <a:defRPr b="1" sz="4800">
                <a:solidFill>
                  <a:schemeClr val="lt1"/>
                </a:solidFill>
                <a:latin typeface="Arial"/>
                <a:ea typeface="Arial"/>
                <a:cs typeface="Arial"/>
                <a:sym typeface="Arial"/>
              </a:defRPr>
            </a:lvl3pPr>
            <a:lvl4pPr lvl="3" rtl="0" algn="l">
              <a:spcBef>
                <a:spcPts val="0"/>
              </a:spcBef>
              <a:buSzPct val="100000"/>
              <a:buFont typeface="Arial"/>
              <a:buNone/>
              <a:defRPr b="1" sz="4800">
                <a:solidFill>
                  <a:schemeClr val="lt1"/>
                </a:solidFill>
                <a:latin typeface="Arial"/>
                <a:ea typeface="Arial"/>
                <a:cs typeface="Arial"/>
                <a:sym typeface="Arial"/>
              </a:defRPr>
            </a:lvl4pPr>
            <a:lvl5pPr lvl="4" rtl="0" algn="l">
              <a:spcBef>
                <a:spcPts val="0"/>
              </a:spcBef>
              <a:buSzPct val="100000"/>
              <a:buFont typeface="Arial"/>
              <a:buNone/>
              <a:defRPr b="1" sz="4800">
                <a:solidFill>
                  <a:schemeClr val="lt1"/>
                </a:solidFill>
                <a:latin typeface="Arial"/>
                <a:ea typeface="Arial"/>
                <a:cs typeface="Arial"/>
                <a:sym typeface="Arial"/>
              </a:defRPr>
            </a:lvl5pPr>
            <a:lvl6pPr lvl="5" rtl="0" algn="l">
              <a:spcBef>
                <a:spcPts val="0"/>
              </a:spcBef>
              <a:buSzPct val="100000"/>
              <a:buFont typeface="Arial"/>
              <a:buNone/>
              <a:defRPr b="1" sz="4800">
                <a:solidFill>
                  <a:schemeClr val="lt1"/>
                </a:solidFill>
                <a:latin typeface="Arial"/>
                <a:ea typeface="Arial"/>
                <a:cs typeface="Arial"/>
                <a:sym typeface="Arial"/>
              </a:defRPr>
            </a:lvl6pPr>
            <a:lvl7pPr lvl="6" rtl="0" algn="l">
              <a:spcBef>
                <a:spcPts val="0"/>
              </a:spcBef>
              <a:buSzPct val="100000"/>
              <a:buFont typeface="Arial"/>
              <a:buNone/>
              <a:defRPr b="1" sz="4800">
                <a:solidFill>
                  <a:schemeClr val="lt1"/>
                </a:solidFill>
                <a:latin typeface="Arial"/>
                <a:ea typeface="Arial"/>
                <a:cs typeface="Arial"/>
                <a:sym typeface="Arial"/>
              </a:defRPr>
            </a:lvl7pPr>
            <a:lvl8pPr lvl="7" rtl="0" algn="l">
              <a:spcBef>
                <a:spcPts val="0"/>
              </a:spcBef>
              <a:buSzPct val="100000"/>
              <a:buFont typeface="Arial"/>
              <a:buNone/>
              <a:defRPr b="1" sz="4800">
                <a:solidFill>
                  <a:schemeClr val="lt1"/>
                </a:solidFill>
                <a:latin typeface="Arial"/>
                <a:ea typeface="Arial"/>
                <a:cs typeface="Arial"/>
                <a:sym typeface="Arial"/>
              </a:defRPr>
            </a:lvl8pPr>
            <a:lvl9pPr lvl="8" rtl="0" algn="l">
              <a:spcBef>
                <a:spcPts val="0"/>
              </a:spcBef>
              <a:buSzPct val="100000"/>
              <a:buFont typeface="Arial"/>
              <a:buNone/>
              <a:defRPr b="1" sz="48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24" name="Shape 24"/>
        <p:cNvGrpSpPr/>
        <p:nvPr/>
      </p:nvGrpSpPr>
      <p:grpSpPr>
        <a:xfrm>
          <a:off x="0" y="0"/>
          <a:ext cx="0" cy="0"/>
          <a:chOff x="0" y="0"/>
          <a:chExt cx="0" cy="0"/>
        </a:xfrm>
      </p:grpSpPr>
      <p:sp>
        <p:nvSpPr>
          <p:cNvPr id="25" name="Shape 25"/>
          <p:cNvSpPr/>
          <p:nvPr/>
        </p:nvSpPr>
        <p:spPr>
          <a:xfrm>
            <a:off x="0" y="5875079"/>
            <a:ext cx="8686800" cy="692700"/>
          </a:xfrm>
          <a:prstGeom prst="rect">
            <a:avLst/>
          </a:prstGeom>
          <a:solidFill>
            <a:schemeClr val="dk2"/>
          </a:solidFill>
          <a:ln>
            <a:noFill/>
          </a:ln>
        </p:spPr>
        <p:txBody>
          <a:bodyPr anchorCtr="0" anchor="ctr" bIns="45700" lIns="91425" rIns="91425" wrap="square" tIns="45700">
            <a:noAutofit/>
          </a:bodyPr>
          <a:lstStyle/>
          <a:p>
            <a:pPr lvl="0">
              <a:spcBef>
                <a:spcPts val="0"/>
              </a:spcBef>
              <a:buNone/>
            </a:pPr>
            <a:r>
              <a:t/>
            </a:r>
            <a:endParaRPr/>
          </a:p>
        </p:txBody>
      </p:sp>
      <p:sp>
        <p:nvSpPr>
          <p:cNvPr id="26" name="Shape 26"/>
          <p:cNvSpPr txBox="1"/>
          <p:nvPr>
            <p:ph idx="1" type="body"/>
          </p:nvPr>
        </p:nvSpPr>
        <p:spPr>
          <a:xfrm>
            <a:off x="457200" y="5875079"/>
            <a:ext cx="8229600" cy="692700"/>
          </a:xfrm>
          <a:prstGeom prst="rect">
            <a:avLst/>
          </a:prstGeom>
          <a:noFill/>
          <a:ln>
            <a:noFill/>
          </a:ln>
        </p:spPr>
        <p:txBody>
          <a:bodyPr anchorCtr="0" anchor="ctr" bIns="91425" lIns="91425" rIns="91425" wrap="square" tIns="91425"/>
          <a:lstStyle>
            <a:lvl1pPr lvl="0" rtl="0" algn="l">
              <a:lnSpc>
                <a:spcPct val="100000"/>
              </a:lnSpc>
              <a:spcBef>
                <a:spcPts val="0"/>
              </a:spcBef>
              <a:spcAft>
                <a:spcPts val="0"/>
              </a:spcAft>
              <a:buClr>
                <a:schemeClr val="lt1"/>
              </a:buClr>
              <a:buSzPct val="100000"/>
              <a:buFont typeface="Arial"/>
              <a:buChar char="●"/>
              <a:defRPr b="1" i="0" sz="2400">
                <a:solidFill>
                  <a:schemeClr val="lt1"/>
                </a:solidFill>
              </a:defRPr>
            </a:lvl1pPr>
            <a:lvl2pPr lvl="1" rtl="0" algn="l">
              <a:lnSpc>
                <a:spcPct val="100000"/>
              </a:lnSpc>
              <a:spcBef>
                <a:spcPts val="0"/>
              </a:spcBef>
              <a:spcAft>
                <a:spcPts val="0"/>
              </a:spcAft>
              <a:buClr>
                <a:schemeClr val="lt1"/>
              </a:buClr>
              <a:buSzPct val="100000"/>
              <a:buFont typeface="Courier New"/>
              <a:buChar char="o"/>
              <a:defRPr b="1" i="0" sz="2400">
                <a:solidFill>
                  <a:schemeClr val="lt1"/>
                </a:solidFill>
              </a:defRPr>
            </a:lvl2pPr>
            <a:lvl3pPr lvl="2" rtl="0" algn="l">
              <a:lnSpc>
                <a:spcPct val="100000"/>
              </a:lnSpc>
              <a:spcBef>
                <a:spcPts val="0"/>
              </a:spcBef>
              <a:spcAft>
                <a:spcPts val="0"/>
              </a:spcAft>
              <a:buClr>
                <a:schemeClr val="lt1"/>
              </a:buClr>
              <a:buSzPct val="100000"/>
              <a:buFont typeface="Wingdings"/>
              <a:buChar char="§"/>
              <a:defRPr b="1" i="0" sz="2400">
                <a:solidFill>
                  <a:schemeClr val="lt1"/>
                </a:solidFill>
              </a:defRPr>
            </a:lvl3pPr>
            <a:lvl4pPr lvl="3" rtl="0" algn="l">
              <a:lnSpc>
                <a:spcPct val="100000"/>
              </a:lnSpc>
              <a:spcBef>
                <a:spcPts val="0"/>
              </a:spcBef>
              <a:spcAft>
                <a:spcPts val="0"/>
              </a:spcAft>
              <a:buClr>
                <a:schemeClr val="lt1"/>
              </a:buClr>
              <a:buSzPct val="100000"/>
              <a:buFont typeface="Arial"/>
              <a:buChar char="●"/>
              <a:defRPr b="1" i="0" sz="2400">
                <a:solidFill>
                  <a:schemeClr val="lt1"/>
                </a:solidFill>
              </a:defRPr>
            </a:lvl4pPr>
            <a:lvl5pPr lvl="4" rtl="0" algn="l">
              <a:lnSpc>
                <a:spcPct val="100000"/>
              </a:lnSpc>
              <a:spcBef>
                <a:spcPts val="0"/>
              </a:spcBef>
              <a:spcAft>
                <a:spcPts val="0"/>
              </a:spcAft>
              <a:buClr>
                <a:schemeClr val="lt1"/>
              </a:buClr>
              <a:buSzPct val="100000"/>
              <a:buFont typeface="Courier New"/>
              <a:buChar char="o"/>
              <a:defRPr b="1" i="0" sz="2400">
                <a:solidFill>
                  <a:schemeClr val="lt1"/>
                </a:solidFill>
              </a:defRPr>
            </a:lvl5pPr>
            <a:lvl6pPr lvl="5" rtl="0" algn="l">
              <a:lnSpc>
                <a:spcPct val="100000"/>
              </a:lnSpc>
              <a:spcBef>
                <a:spcPts val="0"/>
              </a:spcBef>
              <a:spcAft>
                <a:spcPts val="0"/>
              </a:spcAft>
              <a:buClr>
                <a:schemeClr val="lt1"/>
              </a:buClr>
              <a:buSzPct val="100000"/>
              <a:buFont typeface="Wingdings"/>
              <a:buChar char="§"/>
              <a:defRPr b="1" i="0" sz="2400">
                <a:solidFill>
                  <a:schemeClr val="lt1"/>
                </a:solidFill>
              </a:defRPr>
            </a:lvl6pPr>
            <a:lvl7pPr lvl="6" rtl="0" algn="l">
              <a:lnSpc>
                <a:spcPct val="100000"/>
              </a:lnSpc>
              <a:spcBef>
                <a:spcPts val="0"/>
              </a:spcBef>
              <a:spcAft>
                <a:spcPts val="0"/>
              </a:spcAft>
              <a:buClr>
                <a:schemeClr val="lt1"/>
              </a:buClr>
              <a:buSzPct val="100000"/>
              <a:buFont typeface="Arial"/>
              <a:buChar char="●"/>
              <a:defRPr b="1" i="0" sz="2400">
                <a:solidFill>
                  <a:schemeClr val="lt1"/>
                </a:solidFill>
              </a:defRPr>
            </a:lvl7pPr>
            <a:lvl8pPr lvl="7" rtl="0" algn="l">
              <a:lnSpc>
                <a:spcPct val="100000"/>
              </a:lnSpc>
              <a:spcBef>
                <a:spcPts val="0"/>
              </a:spcBef>
              <a:spcAft>
                <a:spcPts val="0"/>
              </a:spcAft>
              <a:buClr>
                <a:schemeClr val="lt1"/>
              </a:buClr>
              <a:buSzPct val="100000"/>
              <a:buFont typeface="Courier New"/>
              <a:buChar char="o"/>
              <a:defRPr b="1" i="0" sz="2400">
                <a:solidFill>
                  <a:schemeClr val="lt1"/>
                </a:solidFill>
              </a:defRPr>
            </a:lvl8pPr>
            <a:lvl9pPr lvl="8" rtl="0" algn="l">
              <a:lnSpc>
                <a:spcPct val="100000"/>
              </a:lnSpc>
              <a:spcBef>
                <a:spcPts val="0"/>
              </a:spcBef>
              <a:spcAft>
                <a:spcPts val="0"/>
              </a:spcAft>
              <a:buClr>
                <a:schemeClr val="lt1"/>
              </a:buClr>
              <a:buSzPct val="100000"/>
              <a:buFont typeface="Wingdings"/>
              <a:buChar char="§"/>
              <a:defRPr b="1" i="0" sz="24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7" name="Shape 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522200"/>
          </a:xfrm>
          <a:prstGeom prst="rect">
            <a:avLst/>
          </a:prstGeom>
          <a:noFill/>
          <a:ln>
            <a:noFill/>
          </a:ln>
        </p:spPr>
        <p:txBody>
          <a:bodyPr anchorCtr="0" anchor="b" bIns="91425" lIns="91425" rIns="91425" wrap="square" tIns="91425"/>
          <a:lstStyle>
            <a:lvl1pPr lvl="0" rtl="0" algn="l">
              <a:spcBef>
                <a:spcPts val="0"/>
              </a:spcBef>
              <a:buClr>
                <a:schemeClr val="lt1"/>
              </a:buClr>
              <a:buSzPct val="100000"/>
              <a:buFont typeface="Arial"/>
              <a:buNone/>
              <a:defRPr b="1" i="0" sz="4800" u="none" cap="none" strike="noStrike">
                <a:solidFill>
                  <a:schemeClr val="lt1"/>
                </a:solidFill>
                <a:latin typeface="Arial"/>
                <a:ea typeface="Arial"/>
                <a:cs typeface="Arial"/>
                <a:sym typeface="Arial"/>
              </a:defRPr>
            </a:lvl1pPr>
            <a:lvl2pPr lvl="1" rtl="0" algn="l">
              <a:spcBef>
                <a:spcPts val="0"/>
              </a:spcBef>
              <a:buClr>
                <a:schemeClr val="lt1"/>
              </a:buClr>
              <a:buSzPct val="100000"/>
              <a:buFont typeface="Arial"/>
              <a:buNone/>
              <a:defRPr b="1" i="0" sz="4800" u="none" cap="none" strike="noStrike">
                <a:solidFill>
                  <a:schemeClr val="lt1"/>
                </a:solidFill>
                <a:latin typeface="Arial"/>
                <a:ea typeface="Arial"/>
                <a:cs typeface="Arial"/>
                <a:sym typeface="Arial"/>
              </a:defRPr>
            </a:lvl2pPr>
            <a:lvl3pPr lvl="2" rtl="0" algn="l">
              <a:spcBef>
                <a:spcPts val="0"/>
              </a:spcBef>
              <a:buClr>
                <a:schemeClr val="lt1"/>
              </a:buClr>
              <a:buSzPct val="100000"/>
              <a:buFont typeface="Arial"/>
              <a:buNone/>
              <a:defRPr b="1" i="0" sz="4800" u="none" cap="none" strike="noStrike">
                <a:solidFill>
                  <a:schemeClr val="lt1"/>
                </a:solidFill>
                <a:latin typeface="Arial"/>
                <a:ea typeface="Arial"/>
                <a:cs typeface="Arial"/>
                <a:sym typeface="Arial"/>
              </a:defRPr>
            </a:lvl3pPr>
            <a:lvl4pPr lvl="3" rtl="0" algn="l">
              <a:spcBef>
                <a:spcPts val="0"/>
              </a:spcBef>
              <a:buClr>
                <a:schemeClr val="lt1"/>
              </a:buClr>
              <a:buSzPct val="100000"/>
              <a:buFont typeface="Arial"/>
              <a:buNone/>
              <a:defRPr b="1" i="0" sz="4800" u="none" cap="none" strike="noStrike">
                <a:solidFill>
                  <a:schemeClr val="lt1"/>
                </a:solidFill>
                <a:latin typeface="Arial"/>
                <a:ea typeface="Arial"/>
                <a:cs typeface="Arial"/>
                <a:sym typeface="Arial"/>
              </a:defRPr>
            </a:lvl4pPr>
            <a:lvl5pPr lvl="4" rtl="0" algn="l">
              <a:spcBef>
                <a:spcPts val="0"/>
              </a:spcBef>
              <a:buClr>
                <a:schemeClr val="lt1"/>
              </a:buClr>
              <a:buSzPct val="100000"/>
              <a:buFont typeface="Arial"/>
              <a:buNone/>
              <a:defRPr b="1" i="0" sz="4800" u="none" cap="none" strike="noStrike">
                <a:solidFill>
                  <a:schemeClr val="lt1"/>
                </a:solidFill>
                <a:latin typeface="Arial"/>
                <a:ea typeface="Arial"/>
                <a:cs typeface="Arial"/>
                <a:sym typeface="Arial"/>
              </a:defRPr>
            </a:lvl5pPr>
            <a:lvl6pPr lvl="5" rtl="0" algn="l">
              <a:spcBef>
                <a:spcPts val="0"/>
              </a:spcBef>
              <a:buClr>
                <a:schemeClr val="lt1"/>
              </a:buClr>
              <a:buSzPct val="100000"/>
              <a:buFont typeface="Arial"/>
              <a:buNone/>
              <a:defRPr b="1" i="0" sz="4800" u="none" cap="none" strike="noStrike">
                <a:solidFill>
                  <a:schemeClr val="lt1"/>
                </a:solidFill>
                <a:latin typeface="Arial"/>
                <a:ea typeface="Arial"/>
                <a:cs typeface="Arial"/>
                <a:sym typeface="Arial"/>
              </a:defRPr>
            </a:lvl6pPr>
            <a:lvl7pPr lvl="6" rtl="0" algn="l">
              <a:spcBef>
                <a:spcPts val="0"/>
              </a:spcBef>
              <a:buClr>
                <a:schemeClr val="lt1"/>
              </a:buClr>
              <a:buSzPct val="100000"/>
              <a:buFont typeface="Arial"/>
              <a:buNone/>
              <a:defRPr b="1" i="0" sz="4800" u="none" cap="none" strike="noStrike">
                <a:solidFill>
                  <a:schemeClr val="lt1"/>
                </a:solidFill>
                <a:latin typeface="Arial"/>
                <a:ea typeface="Arial"/>
                <a:cs typeface="Arial"/>
                <a:sym typeface="Arial"/>
              </a:defRPr>
            </a:lvl7pPr>
            <a:lvl8pPr lvl="7" rtl="0" algn="l">
              <a:spcBef>
                <a:spcPts val="0"/>
              </a:spcBef>
              <a:buClr>
                <a:schemeClr val="lt1"/>
              </a:buClr>
              <a:buSzPct val="100000"/>
              <a:buFont typeface="Arial"/>
              <a:buNone/>
              <a:defRPr b="1" i="0" sz="4800" u="none" cap="none" strike="noStrike">
                <a:solidFill>
                  <a:schemeClr val="lt1"/>
                </a:solidFill>
                <a:latin typeface="Arial"/>
                <a:ea typeface="Arial"/>
                <a:cs typeface="Arial"/>
                <a:sym typeface="Arial"/>
              </a:defRPr>
            </a:lvl8pPr>
            <a:lvl9pPr lvl="8" rtl="0" algn="l">
              <a:spcBef>
                <a:spcPts val="0"/>
              </a:spcBef>
              <a:buClr>
                <a:schemeClr val="lt1"/>
              </a:buClr>
              <a:buSzPct val="100000"/>
              <a:buFont typeface="Arial"/>
              <a:buNone/>
              <a:defRPr b="1" i="0" sz="4800" u="none" cap="none" strike="noStrike">
                <a:solidFill>
                  <a:schemeClr val="lt1"/>
                </a:solidFill>
                <a:latin typeface="Arial"/>
                <a:ea typeface="Arial"/>
                <a:cs typeface="Arial"/>
                <a:sym typeface="Arial"/>
              </a:defRPr>
            </a:lvl9pPr>
          </a:lstStyle>
          <a:p/>
        </p:txBody>
      </p:sp>
      <p:sp>
        <p:nvSpPr>
          <p:cNvPr id="7" name="Shape 7"/>
          <p:cNvSpPr txBox="1"/>
          <p:nvPr>
            <p:ph idx="1" type="body"/>
          </p:nvPr>
        </p:nvSpPr>
        <p:spPr>
          <a:xfrm>
            <a:off x="457200" y="1947332"/>
            <a:ext cx="8229600" cy="4620300"/>
          </a:xfrm>
          <a:prstGeom prst="rect">
            <a:avLst/>
          </a:prstGeom>
          <a:noFill/>
          <a:ln>
            <a:noFill/>
          </a:ln>
        </p:spPr>
        <p:txBody>
          <a:bodyPr anchorCtr="0" anchor="t" bIns="91425" lIns="91425" rIns="91425" wrap="square" tIns="91425"/>
          <a:lstStyle>
            <a:lvl1pPr lvl="0" rtl="0" algn="l">
              <a:spcBef>
                <a:spcPts val="600"/>
              </a:spcBef>
              <a:buClr>
                <a:schemeClr val="dk2"/>
              </a:buClr>
              <a:buSzPct val="100000"/>
              <a:buFont typeface="Arial"/>
              <a:buChar char="●"/>
              <a:defRPr b="0" i="0" sz="3000" u="none" cap="none" strike="noStrike">
                <a:solidFill>
                  <a:schemeClr val="dk2"/>
                </a:solidFill>
                <a:latin typeface="Arial"/>
                <a:ea typeface="Arial"/>
                <a:cs typeface="Arial"/>
                <a:sym typeface="Arial"/>
              </a:defRPr>
            </a:lvl1pPr>
            <a:lvl2pPr lvl="1" rtl="0" algn="l">
              <a:spcBef>
                <a:spcPts val="480"/>
              </a:spcBef>
              <a:buClr>
                <a:schemeClr val="dk2"/>
              </a:buClr>
              <a:buSzPct val="100000"/>
              <a:buFont typeface="Courier New"/>
              <a:buChar char="o"/>
              <a:defRPr b="0" i="0" sz="2400" u="none" cap="none" strike="noStrike">
                <a:solidFill>
                  <a:schemeClr val="dk2"/>
                </a:solidFill>
                <a:latin typeface="Arial"/>
                <a:ea typeface="Arial"/>
                <a:cs typeface="Arial"/>
                <a:sym typeface="Arial"/>
              </a:defRPr>
            </a:lvl2pPr>
            <a:lvl3pPr lvl="2" rtl="0" algn="l">
              <a:spcBef>
                <a:spcPts val="480"/>
              </a:spcBef>
              <a:buClr>
                <a:schemeClr val="dk2"/>
              </a:buClr>
              <a:buSzPct val="100000"/>
              <a:buFont typeface="Wingdings"/>
              <a:buChar char="§"/>
              <a:defRPr b="0" i="0" sz="2400" u="none" cap="none" strike="noStrike">
                <a:solidFill>
                  <a:schemeClr val="dk2"/>
                </a:solidFill>
                <a:latin typeface="Arial"/>
                <a:ea typeface="Arial"/>
                <a:cs typeface="Arial"/>
                <a:sym typeface="Arial"/>
              </a:defRPr>
            </a:lvl3pPr>
            <a:lvl4pPr lvl="3" rtl="0" algn="l">
              <a:spcBef>
                <a:spcPts val="360"/>
              </a:spcBef>
              <a:buClr>
                <a:schemeClr val="dk2"/>
              </a:buClr>
              <a:buSzPct val="100000"/>
              <a:buFont typeface="Arial"/>
              <a:buChar char="●"/>
              <a:defRPr b="0" i="0" sz="1800" u="none" cap="none" strike="noStrike">
                <a:solidFill>
                  <a:schemeClr val="dk2"/>
                </a:solidFill>
                <a:latin typeface="Arial"/>
                <a:ea typeface="Arial"/>
                <a:cs typeface="Arial"/>
                <a:sym typeface="Arial"/>
              </a:defRPr>
            </a:lvl4pPr>
            <a:lvl5pPr lvl="4" rtl="0" algn="l">
              <a:spcBef>
                <a:spcPts val="360"/>
              </a:spcBef>
              <a:buClr>
                <a:schemeClr val="dk2"/>
              </a:buClr>
              <a:buSzPct val="100000"/>
              <a:buFont typeface="Courier New"/>
              <a:buChar char="o"/>
              <a:defRPr b="0" i="0" sz="1800" u="none" cap="none" strike="noStrike">
                <a:solidFill>
                  <a:schemeClr val="dk2"/>
                </a:solidFill>
                <a:latin typeface="Arial"/>
                <a:ea typeface="Arial"/>
                <a:cs typeface="Arial"/>
                <a:sym typeface="Arial"/>
              </a:defRPr>
            </a:lvl5pPr>
            <a:lvl6pPr lvl="5" rtl="0" algn="l">
              <a:spcBef>
                <a:spcPts val="360"/>
              </a:spcBef>
              <a:buClr>
                <a:schemeClr val="dk2"/>
              </a:buClr>
              <a:buSzPct val="100000"/>
              <a:buFont typeface="Wingdings"/>
              <a:buChar char="§"/>
              <a:defRPr b="0" i="0" sz="1800" u="none" cap="none" strike="noStrike">
                <a:solidFill>
                  <a:schemeClr val="dk2"/>
                </a:solidFill>
                <a:latin typeface="Arial"/>
                <a:ea typeface="Arial"/>
                <a:cs typeface="Arial"/>
                <a:sym typeface="Arial"/>
              </a:defRPr>
            </a:lvl6pPr>
            <a:lvl7pPr lvl="6" rtl="0" algn="l">
              <a:spcBef>
                <a:spcPts val="360"/>
              </a:spcBef>
              <a:buClr>
                <a:schemeClr val="dk2"/>
              </a:buClr>
              <a:buSzPct val="100000"/>
              <a:buFont typeface="Arial"/>
              <a:buChar char="●"/>
              <a:defRPr b="0" i="0" sz="1800" u="none" cap="none" strike="noStrike">
                <a:solidFill>
                  <a:schemeClr val="dk2"/>
                </a:solidFill>
                <a:latin typeface="Arial"/>
                <a:ea typeface="Arial"/>
                <a:cs typeface="Arial"/>
                <a:sym typeface="Arial"/>
              </a:defRPr>
            </a:lvl7pPr>
            <a:lvl8pPr lvl="7" rtl="0" algn="l">
              <a:spcBef>
                <a:spcPts val="360"/>
              </a:spcBef>
              <a:buClr>
                <a:schemeClr val="dk2"/>
              </a:buClr>
              <a:buSzPct val="100000"/>
              <a:buFont typeface="Courier New"/>
              <a:buChar char="o"/>
              <a:defRPr b="0" i="0" sz="1800" u="none" cap="none" strike="noStrike">
                <a:solidFill>
                  <a:schemeClr val="dk2"/>
                </a:solidFill>
                <a:latin typeface="Arial"/>
                <a:ea typeface="Arial"/>
                <a:cs typeface="Arial"/>
                <a:sym typeface="Arial"/>
              </a:defRPr>
            </a:lvl8pPr>
            <a:lvl9pPr lvl="8" rtl="0" algn="l">
              <a:spcBef>
                <a:spcPts val="360"/>
              </a:spcBef>
              <a:buClr>
                <a:schemeClr val="dk2"/>
              </a:buClr>
              <a:buSzPct val="100000"/>
              <a:buFont typeface="Wingdings"/>
              <a:buChar char="§"/>
              <a:defRPr b="0" i="0" sz="18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youtube.com/watch?v=7yPTa8qi5X8" TargetMode="Externa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youtube.com/watch?v=NhioAAdYDJM"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gif"/><Relationship Id="rId4" Type="http://schemas.openxmlformats.org/officeDocument/2006/relationships/image" Target="../media/image17.gif"/><Relationship Id="rId5" Type="http://schemas.openxmlformats.org/officeDocument/2006/relationships/image" Target="../media/image1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gif"/><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youtube.com/watch?v=gWGLAAYdbbc" TargetMode="Externa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youtube.com/watch?v=sZHWY1KBHwc" TargetMode="Externa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youtube.com/watch?v=-fAAxEIFeLU" TargetMode="Externa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youtube.com/watch?v=7XIUglUrlZE" TargetMode="Externa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H0K2dvB-7WY" TargetMode="External"/><Relationship Id="rId4" Type="http://schemas.openxmlformats.org/officeDocument/2006/relationships/image" Target="../media/image5.jpg"/><Relationship Id="rId5"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 name="Shape 31"/>
        <p:cNvGrpSpPr/>
        <p:nvPr/>
      </p:nvGrpSpPr>
      <p:grpSpPr>
        <a:xfrm>
          <a:off x="0" y="0"/>
          <a:ext cx="0" cy="0"/>
          <a:chOff x="0" y="0"/>
          <a:chExt cx="0" cy="0"/>
        </a:xfrm>
      </p:grpSpPr>
      <p:sp>
        <p:nvSpPr>
          <p:cNvPr id="32" name="Shape 32"/>
          <p:cNvSpPr txBox="1"/>
          <p:nvPr>
            <p:ph idx="1" type="subTitle"/>
          </p:nvPr>
        </p:nvSpPr>
        <p:spPr>
          <a:xfrm>
            <a:off x="685800" y="4124476"/>
            <a:ext cx="7772400" cy="949800"/>
          </a:xfrm>
          <a:prstGeom prst="rect">
            <a:avLst/>
          </a:prstGeom>
        </p:spPr>
        <p:txBody>
          <a:bodyPr anchorCtr="0" anchor="ctr" bIns="91425" lIns="91425" rIns="91425" wrap="square" tIns="91425">
            <a:noAutofit/>
          </a:bodyPr>
          <a:lstStyle/>
          <a:p>
            <a:pPr lvl="0">
              <a:spcBef>
                <a:spcPts val="0"/>
              </a:spcBef>
              <a:buNone/>
            </a:pPr>
            <a:r>
              <a:rPr lang="en"/>
              <a:t>Waves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i="1" lang="en">
                <a:solidFill>
                  <a:srgbClr val="FF00FF"/>
                </a:solidFill>
              </a:rPr>
              <a:t>Longitudinal </a:t>
            </a:r>
            <a:r>
              <a:rPr lang="en"/>
              <a:t>Waves</a:t>
            </a:r>
          </a:p>
        </p:txBody>
      </p:sp>
      <p:sp>
        <p:nvSpPr>
          <p:cNvPr id="92" name="Shape 92"/>
          <p:cNvSpPr txBox="1"/>
          <p:nvPr>
            <p:ph idx="1" type="body"/>
          </p:nvPr>
        </p:nvSpPr>
        <p:spPr>
          <a:xfrm>
            <a:off x="76200" y="1642532"/>
            <a:ext cx="8779800" cy="4620300"/>
          </a:xfrm>
          <a:prstGeom prst="rect">
            <a:avLst/>
          </a:prstGeom>
        </p:spPr>
        <p:txBody>
          <a:bodyPr anchorCtr="0" anchor="t" bIns="91425" lIns="91425" rIns="91425" wrap="square" tIns="91425">
            <a:noAutofit/>
          </a:bodyPr>
          <a:lstStyle/>
          <a:p>
            <a:pPr lvl="0" rtl="0">
              <a:spcBef>
                <a:spcPts val="0"/>
              </a:spcBef>
              <a:buNone/>
            </a:pPr>
            <a:r>
              <a:rPr b="1" i="1" lang="en" u="sng">
                <a:solidFill>
                  <a:srgbClr val="9900FF"/>
                </a:solidFill>
              </a:rPr>
              <a:t>Compression</a:t>
            </a:r>
            <a:r>
              <a:rPr lang="en"/>
              <a:t> </a:t>
            </a:r>
          </a:p>
          <a:p>
            <a:pPr indent="0" lvl="0" marL="457200" rtl="0">
              <a:spcBef>
                <a:spcPts val="0"/>
              </a:spcBef>
              <a:buNone/>
            </a:pPr>
            <a:r>
              <a:rPr lang="en"/>
              <a:t>An area where the particles in a medium are spaced close together</a:t>
            </a:r>
          </a:p>
          <a:p>
            <a:pPr lvl="0" rtl="0">
              <a:spcBef>
                <a:spcPts val="0"/>
              </a:spcBef>
              <a:buNone/>
            </a:pPr>
            <a:r>
              <a:rPr b="1" i="1" lang="en" u="sng">
                <a:solidFill>
                  <a:srgbClr val="00FF00"/>
                </a:solidFill>
              </a:rPr>
              <a:t>Rarefraction</a:t>
            </a:r>
          </a:p>
          <a:p>
            <a:pPr indent="0" lvl="0" marL="457200" rtl="0">
              <a:spcBef>
                <a:spcPts val="0"/>
              </a:spcBef>
              <a:buNone/>
            </a:pPr>
            <a:r>
              <a:rPr lang="en"/>
              <a:t>An area where the particles in a medium are spread out</a:t>
            </a:r>
          </a:p>
          <a:p>
            <a:pPr indent="0" lvl="0" marL="0">
              <a:spcBef>
                <a:spcPts val="0"/>
              </a:spcBef>
              <a:buNone/>
            </a:pPr>
            <a:r>
              <a:t/>
            </a:r>
            <a:endParaRPr/>
          </a:p>
        </p:txBody>
      </p:sp>
      <p:pic>
        <p:nvPicPr>
          <p:cNvPr id="93" name="Shape 93"/>
          <p:cNvPicPr preferRelativeResize="0"/>
          <p:nvPr/>
        </p:nvPicPr>
        <p:blipFill>
          <a:blip r:embed="rId3">
            <a:alphaModFix/>
          </a:blip>
          <a:stretch>
            <a:fillRect/>
          </a:stretch>
        </p:blipFill>
        <p:spPr>
          <a:xfrm>
            <a:off x="0" y="5173950"/>
            <a:ext cx="9144001" cy="1684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i="1" lang="en">
                <a:solidFill>
                  <a:srgbClr val="FF00FF"/>
                </a:solidFill>
              </a:rPr>
              <a:t>Longitudinal </a:t>
            </a:r>
            <a:r>
              <a:rPr lang="en"/>
              <a:t>Waves</a:t>
            </a:r>
          </a:p>
        </p:txBody>
      </p:sp>
      <p:sp>
        <p:nvSpPr>
          <p:cNvPr id="99" name="Shape 99"/>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a:t>Also called </a:t>
            </a:r>
            <a:r>
              <a:rPr b="1" i="1" lang="en"/>
              <a:t>compression waves</a:t>
            </a:r>
          </a:p>
          <a:p>
            <a:pPr lvl="0" rtl="0">
              <a:spcBef>
                <a:spcPts val="0"/>
              </a:spcBef>
              <a:buNone/>
            </a:pPr>
            <a:r>
              <a:t/>
            </a:r>
            <a:endParaRPr b="1" i="1"/>
          </a:p>
          <a:p>
            <a:pPr lvl="0" rtl="0">
              <a:spcBef>
                <a:spcPts val="0"/>
              </a:spcBef>
              <a:buNone/>
            </a:pPr>
            <a:r>
              <a:rPr b="1" lang="en"/>
              <a:t>Examples:</a:t>
            </a:r>
          </a:p>
          <a:p>
            <a:pPr lvl="0" rtl="0">
              <a:spcBef>
                <a:spcPts val="0"/>
              </a:spcBef>
              <a:buNone/>
            </a:pPr>
            <a:r>
              <a:rPr lang="en"/>
              <a:t>Spring, primary waves (earthquakes--first waves to arrive)</a:t>
            </a:r>
          </a:p>
          <a:p>
            <a:pPr lvl="0" rtl="0">
              <a:spcBef>
                <a:spcPts val="0"/>
              </a:spcBef>
              <a:buNone/>
            </a:pPr>
            <a:r>
              <a:t/>
            </a:r>
            <a:endParaRPr/>
          </a:p>
          <a:p>
            <a:pPr lvl="0">
              <a:spcBef>
                <a:spcPts val="0"/>
              </a:spcBef>
              <a:buNone/>
            </a:pPr>
            <a:r>
              <a:t/>
            </a:r>
            <a:endParaRPr/>
          </a:p>
        </p:txBody>
      </p:sp>
      <p:pic>
        <p:nvPicPr>
          <p:cNvPr id="100" name="Shape 100"/>
          <p:cNvPicPr preferRelativeResize="0"/>
          <p:nvPr/>
        </p:nvPicPr>
        <p:blipFill>
          <a:blip r:embed="rId3">
            <a:alphaModFix/>
          </a:blip>
          <a:stretch>
            <a:fillRect/>
          </a:stretch>
        </p:blipFill>
        <p:spPr>
          <a:xfrm>
            <a:off x="5247788" y="4367357"/>
            <a:ext cx="2905125" cy="2200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i="1" lang="en">
                <a:solidFill>
                  <a:srgbClr val="00FF00"/>
                </a:solidFill>
              </a:rPr>
              <a:t>Surface </a:t>
            </a:r>
            <a:r>
              <a:rPr lang="en"/>
              <a:t>Waves</a:t>
            </a:r>
          </a:p>
        </p:txBody>
      </p:sp>
      <p:sp>
        <p:nvSpPr>
          <p:cNvPr id="106" name="Shape 106"/>
          <p:cNvSpPr txBox="1"/>
          <p:nvPr>
            <p:ph idx="1" type="body"/>
          </p:nvPr>
        </p:nvSpPr>
        <p:spPr>
          <a:xfrm>
            <a:off x="457200" y="1947332"/>
            <a:ext cx="8145000" cy="4620300"/>
          </a:xfrm>
          <a:prstGeom prst="rect">
            <a:avLst/>
          </a:prstGeom>
        </p:spPr>
        <p:txBody>
          <a:bodyPr anchorCtr="0" anchor="t" bIns="91425" lIns="91425" rIns="91425" wrap="square" tIns="91425">
            <a:noAutofit/>
          </a:bodyPr>
          <a:lstStyle/>
          <a:p>
            <a:pPr lvl="0" rtl="0">
              <a:spcBef>
                <a:spcPts val="0"/>
              </a:spcBef>
              <a:buNone/>
            </a:pPr>
            <a:r>
              <a:rPr lang="en"/>
              <a:t>Wave that travels along a surface </a:t>
            </a:r>
            <a:r>
              <a:rPr b="1" i="1" lang="en">
                <a:solidFill>
                  <a:srgbClr val="FF0000"/>
                </a:solidFill>
              </a:rPr>
              <a:t>separating </a:t>
            </a:r>
            <a:r>
              <a:rPr lang="en"/>
              <a:t>two </a:t>
            </a:r>
            <a:r>
              <a:rPr b="1" i="1" lang="en">
                <a:solidFill>
                  <a:srgbClr val="FF0000"/>
                </a:solidFill>
              </a:rPr>
              <a:t>media </a:t>
            </a:r>
          </a:p>
          <a:p>
            <a:pPr lvl="0" rtl="0">
              <a:spcBef>
                <a:spcPts val="0"/>
              </a:spcBef>
              <a:buNone/>
            </a:pPr>
            <a:r>
              <a:t/>
            </a:r>
            <a:endParaRPr b="1" i="1">
              <a:solidFill>
                <a:srgbClr val="FF0000"/>
              </a:solidFill>
            </a:endParaRPr>
          </a:p>
          <a:p>
            <a:pPr lvl="0" rtl="0">
              <a:spcBef>
                <a:spcPts val="0"/>
              </a:spcBef>
              <a:buNone/>
            </a:pPr>
            <a:r>
              <a:rPr lang="en">
                <a:solidFill>
                  <a:srgbClr val="000000"/>
                </a:solidFill>
              </a:rPr>
              <a:t>Most surface waves do not transport matter from one place to another</a:t>
            </a:r>
          </a:p>
          <a:p>
            <a:pPr lvl="0" rtl="0">
              <a:spcBef>
                <a:spcPts val="0"/>
              </a:spcBef>
              <a:buNone/>
            </a:pPr>
            <a:r>
              <a:t/>
            </a:r>
            <a:endParaRPr>
              <a:solidFill>
                <a:srgbClr val="000000"/>
              </a:solidFill>
            </a:endParaRPr>
          </a:p>
          <a:p>
            <a:pPr lvl="0">
              <a:spcBef>
                <a:spcPts val="0"/>
              </a:spcBef>
              <a:buNone/>
            </a:pPr>
            <a:r>
              <a:rPr b="1" i="1" lang="en" u="sng">
                <a:solidFill>
                  <a:srgbClr val="000000"/>
                </a:solidFill>
              </a:rPr>
              <a:t>Across the surface of the object, not through it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rtl="0">
              <a:spcBef>
                <a:spcPts val="0"/>
              </a:spcBef>
              <a:buNone/>
            </a:pPr>
            <a:r>
              <a:rPr i="1" lang="en">
                <a:solidFill>
                  <a:srgbClr val="00FF00"/>
                </a:solidFill>
              </a:rPr>
              <a:t>Surface </a:t>
            </a:r>
            <a:r>
              <a:rPr lang="en"/>
              <a:t>Waves</a:t>
            </a:r>
          </a:p>
        </p:txBody>
      </p:sp>
      <p:sp>
        <p:nvSpPr>
          <p:cNvPr id="112" name="Shape 112">
            <a:hlinkClick r:id="rId3"/>
          </p:cNvPr>
          <p:cNvSpPr/>
          <p:nvPr/>
        </p:nvSpPr>
        <p:spPr>
          <a:xfrm>
            <a:off x="1714497" y="1990400"/>
            <a:ext cx="5715006" cy="4288226"/>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rtl="0">
              <a:spcBef>
                <a:spcPts val="0"/>
              </a:spcBef>
              <a:buNone/>
            </a:pPr>
            <a:r>
              <a:rPr i="1" lang="en">
                <a:solidFill>
                  <a:srgbClr val="00FF00"/>
                </a:solidFill>
              </a:rPr>
              <a:t>Surface </a:t>
            </a:r>
            <a:r>
              <a:rPr lang="en"/>
              <a:t>Waves</a:t>
            </a:r>
          </a:p>
        </p:txBody>
      </p:sp>
      <p:sp>
        <p:nvSpPr>
          <p:cNvPr id="118" name="Shape 118"/>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a:t>Examples: ocean waves, Love and Rayleigh waves (earthquakes--the ones that do damage)</a:t>
            </a:r>
          </a:p>
          <a:p>
            <a:pPr lvl="0" rtl="0">
              <a:spcBef>
                <a:spcPts val="0"/>
              </a:spcBef>
              <a:buNone/>
            </a:pPr>
            <a:r>
              <a:t/>
            </a:r>
            <a:endParaRPr/>
          </a:p>
          <a:p>
            <a:pPr lvl="0" rtl="0">
              <a:spcBef>
                <a:spcPts val="0"/>
              </a:spcBef>
              <a:buNone/>
            </a:pPr>
            <a:r>
              <a:t/>
            </a:r>
            <a:endParaRPr/>
          </a:p>
        </p:txBody>
      </p:sp>
      <p:pic>
        <p:nvPicPr>
          <p:cNvPr id="119" name="Shape 119"/>
          <p:cNvPicPr preferRelativeResize="0"/>
          <p:nvPr/>
        </p:nvPicPr>
        <p:blipFill>
          <a:blip r:embed="rId3">
            <a:alphaModFix/>
          </a:blip>
          <a:stretch>
            <a:fillRect/>
          </a:stretch>
        </p:blipFill>
        <p:spPr>
          <a:xfrm>
            <a:off x="1297173" y="4405800"/>
            <a:ext cx="6549654" cy="1933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t/>
            </a:r>
            <a:endParaRPr/>
          </a:p>
        </p:txBody>
      </p:sp>
      <p:sp>
        <p:nvSpPr>
          <p:cNvPr id="125" name="Shape 125"/>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6" name="Shape 126">
            <a:hlinkClick r:id="rId3"/>
          </p:cNvPr>
          <p:cNvSpPr/>
          <p:nvPr/>
        </p:nvSpPr>
        <p:spPr>
          <a:xfrm>
            <a:off x="457200" y="350837"/>
            <a:ext cx="8238726" cy="6183398"/>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Comparing Waves</a:t>
            </a:r>
          </a:p>
        </p:txBody>
      </p:sp>
      <p:sp>
        <p:nvSpPr>
          <p:cNvPr id="132" name="Shape 132"/>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33" name="Shape 133"/>
          <p:cNvPicPr preferRelativeResize="0"/>
          <p:nvPr/>
        </p:nvPicPr>
        <p:blipFill>
          <a:blip r:embed="rId3">
            <a:alphaModFix/>
          </a:blip>
          <a:stretch>
            <a:fillRect/>
          </a:stretch>
        </p:blipFill>
        <p:spPr>
          <a:xfrm>
            <a:off x="4144676" y="3530447"/>
            <a:ext cx="4656798" cy="1549478"/>
          </a:xfrm>
          <a:prstGeom prst="rect">
            <a:avLst/>
          </a:prstGeom>
          <a:noFill/>
          <a:ln>
            <a:noFill/>
          </a:ln>
        </p:spPr>
      </p:pic>
      <p:pic>
        <p:nvPicPr>
          <p:cNvPr id="134" name="Shape 134"/>
          <p:cNvPicPr preferRelativeResize="0"/>
          <p:nvPr/>
        </p:nvPicPr>
        <p:blipFill>
          <a:blip r:embed="rId4">
            <a:alphaModFix/>
          </a:blip>
          <a:stretch>
            <a:fillRect/>
          </a:stretch>
        </p:blipFill>
        <p:spPr>
          <a:xfrm>
            <a:off x="152400" y="1871132"/>
            <a:ext cx="4421841" cy="1961705"/>
          </a:xfrm>
          <a:prstGeom prst="rect">
            <a:avLst/>
          </a:prstGeom>
          <a:noFill/>
          <a:ln>
            <a:noFill/>
          </a:ln>
        </p:spPr>
      </p:pic>
      <p:pic>
        <p:nvPicPr>
          <p:cNvPr id="135" name="Shape 135"/>
          <p:cNvPicPr preferRelativeResize="0"/>
          <p:nvPr/>
        </p:nvPicPr>
        <p:blipFill>
          <a:blip r:embed="rId5">
            <a:alphaModFix/>
          </a:blip>
          <a:stretch>
            <a:fillRect/>
          </a:stretch>
        </p:blipFill>
        <p:spPr>
          <a:xfrm>
            <a:off x="237663" y="4776225"/>
            <a:ext cx="4524648" cy="177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544129"/>
            <a:ext cx="8229600" cy="1014600"/>
          </a:xfrm>
          <a:prstGeom prst="rect">
            <a:avLst/>
          </a:prstGeom>
        </p:spPr>
        <p:txBody>
          <a:bodyPr anchorCtr="0" anchor="b" bIns="91425" lIns="91425" rIns="91425" wrap="square" tIns="91425">
            <a:noAutofit/>
          </a:bodyPr>
          <a:lstStyle/>
          <a:p>
            <a:pPr lvl="0">
              <a:spcBef>
                <a:spcPts val="0"/>
              </a:spcBef>
              <a:buNone/>
            </a:pPr>
            <a:r>
              <a:rPr lang="en" sz="3600"/>
              <a:t>Properties of Mechanical Waves </a:t>
            </a:r>
          </a:p>
        </p:txBody>
      </p:sp>
      <p:sp>
        <p:nvSpPr>
          <p:cNvPr id="141" name="Shape 141"/>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42" name="Shape 142"/>
          <p:cNvPicPr preferRelativeResize="0"/>
          <p:nvPr/>
        </p:nvPicPr>
        <p:blipFill>
          <a:blip r:embed="rId3">
            <a:alphaModFix/>
          </a:blip>
          <a:stretch>
            <a:fillRect/>
          </a:stretch>
        </p:blipFill>
        <p:spPr>
          <a:xfrm>
            <a:off x="546401" y="2351807"/>
            <a:ext cx="8051198" cy="381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Frequency and Period</a:t>
            </a:r>
          </a:p>
        </p:txBody>
      </p:sp>
      <p:sp>
        <p:nvSpPr>
          <p:cNvPr id="148" name="Shape 148"/>
          <p:cNvSpPr txBox="1"/>
          <p:nvPr>
            <p:ph idx="1" type="body"/>
          </p:nvPr>
        </p:nvSpPr>
        <p:spPr>
          <a:xfrm>
            <a:off x="457200" y="1794932"/>
            <a:ext cx="8229600" cy="4620300"/>
          </a:xfrm>
          <a:prstGeom prst="rect">
            <a:avLst/>
          </a:prstGeom>
        </p:spPr>
        <p:txBody>
          <a:bodyPr anchorCtr="0" anchor="t" bIns="91425" lIns="91425" rIns="91425" wrap="square" tIns="91425">
            <a:noAutofit/>
          </a:bodyPr>
          <a:lstStyle/>
          <a:p>
            <a:pPr lvl="0" rtl="0">
              <a:spcBef>
                <a:spcPts val="0"/>
              </a:spcBef>
              <a:buNone/>
            </a:pPr>
            <a:r>
              <a:rPr b="1" lang="en">
                <a:solidFill>
                  <a:srgbClr val="FF0000"/>
                </a:solidFill>
              </a:rPr>
              <a:t>Periodic motion</a:t>
            </a:r>
          </a:p>
          <a:p>
            <a:pPr lvl="0" rtl="0">
              <a:spcBef>
                <a:spcPts val="0"/>
              </a:spcBef>
              <a:buNone/>
            </a:pPr>
            <a:r>
              <a:rPr lang="en"/>
              <a:t>	any motion that repeats at regular time</a:t>
            </a:r>
          </a:p>
          <a:p>
            <a:pPr lvl="0" rtl="0">
              <a:spcBef>
                <a:spcPts val="0"/>
              </a:spcBef>
              <a:buNone/>
            </a:pPr>
            <a:r>
              <a:t/>
            </a:r>
            <a:endParaRPr/>
          </a:p>
          <a:p>
            <a:pPr lvl="0" rtl="0">
              <a:spcBef>
                <a:spcPts val="0"/>
              </a:spcBef>
              <a:buNone/>
            </a:pPr>
            <a:r>
              <a:rPr b="1" lang="en">
                <a:solidFill>
                  <a:srgbClr val="FF0000"/>
                </a:solidFill>
              </a:rPr>
              <a:t>Period</a:t>
            </a:r>
          </a:p>
          <a:p>
            <a:pPr indent="457200" lvl="0" rtl="0">
              <a:spcBef>
                <a:spcPts val="0"/>
              </a:spcBef>
              <a:buNone/>
            </a:pPr>
            <a:r>
              <a:rPr lang="en"/>
              <a:t>the time required for one cycle</a:t>
            </a:r>
          </a:p>
          <a:p>
            <a:pPr lvl="0" rtl="0">
              <a:spcBef>
                <a:spcPts val="0"/>
              </a:spcBef>
              <a:buNone/>
            </a:pPr>
            <a:r>
              <a:t/>
            </a:r>
            <a:endParaRPr/>
          </a:p>
          <a:p>
            <a:pPr lvl="0" rtl="0">
              <a:spcBef>
                <a:spcPts val="0"/>
              </a:spcBef>
              <a:buNone/>
            </a:pPr>
            <a:r>
              <a:rPr b="1" lang="en">
                <a:solidFill>
                  <a:srgbClr val="FF0000"/>
                </a:solidFill>
              </a:rPr>
              <a:t>Frequency</a:t>
            </a:r>
          </a:p>
          <a:p>
            <a:pPr indent="457200" lvl="0" rtl="0">
              <a:spcBef>
                <a:spcPts val="0"/>
              </a:spcBef>
              <a:buNone/>
            </a:pPr>
            <a:r>
              <a:rPr lang="en"/>
              <a:t>number of complete cycles in a given </a:t>
            </a:r>
            <a:r>
              <a:rPr b="1" i="1" lang="en">
                <a:solidFill>
                  <a:srgbClr val="FF0000"/>
                </a:solidFill>
              </a:rPr>
              <a:t>time</a:t>
            </a:r>
          </a:p>
          <a:p>
            <a:pPr indent="457200" lvl="0">
              <a:spcBef>
                <a:spcPts val="0"/>
              </a:spcBef>
              <a:buNone/>
            </a:pPr>
            <a:r>
              <a:rPr lang="en"/>
              <a:t>measured in hertz (Hz)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Frequency and Period</a:t>
            </a:r>
          </a:p>
        </p:txBody>
      </p:sp>
      <p:sp>
        <p:nvSpPr>
          <p:cNvPr id="154" name="Shape 154"/>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t/>
            </a:r>
            <a:endParaRPr b="1" i="1" u="sng"/>
          </a:p>
          <a:p>
            <a:pPr lvl="0" rtl="0">
              <a:spcBef>
                <a:spcPts val="0"/>
              </a:spcBef>
              <a:buNone/>
            </a:pPr>
            <a:r>
              <a:t/>
            </a:r>
            <a:endParaRPr b="1" i="1" u="sng"/>
          </a:p>
          <a:p>
            <a:pPr lvl="0" rtl="0">
              <a:spcBef>
                <a:spcPts val="0"/>
              </a:spcBef>
              <a:buNone/>
            </a:pPr>
            <a:r>
              <a:t/>
            </a:r>
            <a:endParaRPr b="1" i="1" u="sng"/>
          </a:p>
          <a:p>
            <a:pPr lvl="0" rtl="0">
              <a:spcBef>
                <a:spcPts val="0"/>
              </a:spcBef>
              <a:buNone/>
            </a:pPr>
            <a:r>
              <a:t/>
            </a:r>
            <a:endParaRPr b="1" i="1" u="sng"/>
          </a:p>
          <a:p>
            <a:pPr lvl="0" rtl="0">
              <a:spcBef>
                <a:spcPts val="0"/>
              </a:spcBef>
              <a:buNone/>
            </a:pPr>
            <a:r>
              <a:t/>
            </a:r>
            <a:endParaRPr b="1" i="1" u="sng"/>
          </a:p>
          <a:p>
            <a:pPr lvl="0" rtl="0">
              <a:spcBef>
                <a:spcPts val="0"/>
              </a:spcBef>
              <a:buNone/>
            </a:pPr>
            <a:r>
              <a:t/>
            </a:r>
            <a:endParaRPr b="1" i="1" u="sng"/>
          </a:p>
          <a:p>
            <a:pPr lvl="0" rtl="0">
              <a:spcBef>
                <a:spcPts val="0"/>
              </a:spcBef>
              <a:buNone/>
            </a:pPr>
            <a:r>
              <a:t/>
            </a:r>
            <a:endParaRPr b="1" i="1" u="sng"/>
          </a:p>
          <a:p>
            <a:pPr lvl="0" rtl="0">
              <a:spcBef>
                <a:spcPts val="0"/>
              </a:spcBef>
              <a:buNone/>
            </a:pPr>
            <a:r>
              <a:rPr b="1" i="1" lang="en" u="sng"/>
              <a:t>A wave's frequency equals the frequency of the vibrating source producing the wave</a:t>
            </a:r>
          </a:p>
          <a:p>
            <a:pPr lvl="0" rtl="0">
              <a:spcBef>
                <a:spcPts val="0"/>
              </a:spcBef>
              <a:buNone/>
            </a:pPr>
            <a:r>
              <a:t/>
            </a:r>
            <a:endParaRPr b="1" i="1" u="sng"/>
          </a:p>
          <a:p>
            <a:pPr lvl="0" rtl="0">
              <a:spcBef>
                <a:spcPts val="0"/>
              </a:spcBef>
              <a:buNone/>
            </a:pPr>
            <a:r>
              <a:t/>
            </a:r>
            <a:endParaRPr b="1" i="1" u="sng"/>
          </a:p>
        </p:txBody>
      </p:sp>
      <p:pic>
        <p:nvPicPr>
          <p:cNvPr id="155" name="Shape 155"/>
          <p:cNvPicPr preferRelativeResize="0"/>
          <p:nvPr/>
        </p:nvPicPr>
        <p:blipFill>
          <a:blip r:embed="rId3">
            <a:alphaModFix/>
          </a:blip>
          <a:stretch>
            <a:fillRect/>
          </a:stretch>
        </p:blipFill>
        <p:spPr>
          <a:xfrm>
            <a:off x="523000" y="1947332"/>
            <a:ext cx="3810000" cy="3810000"/>
          </a:xfrm>
          <a:prstGeom prst="rect">
            <a:avLst/>
          </a:prstGeom>
          <a:noFill/>
          <a:ln>
            <a:noFill/>
          </a:ln>
        </p:spPr>
      </p:pic>
      <p:pic>
        <p:nvPicPr>
          <p:cNvPr id="156" name="Shape 156"/>
          <p:cNvPicPr preferRelativeResize="0"/>
          <p:nvPr/>
        </p:nvPicPr>
        <p:blipFill>
          <a:blip r:embed="rId4">
            <a:alphaModFix/>
          </a:blip>
          <a:stretch>
            <a:fillRect/>
          </a:stretch>
        </p:blipFill>
        <p:spPr>
          <a:xfrm>
            <a:off x="5401225" y="2071161"/>
            <a:ext cx="2166580" cy="36099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 name="Shape 36"/>
        <p:cNvGrpSpPr/>
        <p:nvPr/>
      </p:nvGrpSpPr>
      <p:grpSpPr>
        <a:xfrm>
          <a:off x="0" y="0"/>
          <a:ext cx="0" cy="0"/>
          <a:chOff x="0" y="0"/>
          <a:chExt cx="0" cy="0"/>
        </a:xfrm>
      </p:grpSpPr>
      <p:sp>
        <p:nvSpPr>
          <p:cNvPr id="37" name="Shape 37"/>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rtl="0">
              <a:spcBef>
                <a:spcPts val="0"/>
              </a:spcBef>
              <a:buNone/>
            </a:pPr>
            <a:r>
              <a:rPr lang="en"/>
              <a:t>Science Starter</a:t>
            </a:r>
          </a:p>
          <a:p>
            <a:pPr lvl="0">
              <a:spcBef>
                <a:spcPts val="0"/>
              </a:spcBef>
              <a:buNone/>
            </a:pPr>
            <a:r>
              <a:rPr lang="en"/>
              <a:t>Thursday</a:t>
            </a:r>
          </a:p>
        </p:txBody>
      </p:sp>
      <p:sp>
        <p:nvSpPr>
          <p:cNvPr id="38" name="Shape 38"/>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a:t>1. What is the potential energy of a rock that weighs 100 N that is sitting on top of a hill 300 meters high?</a:t>
            </a:r>
          </a:p>
          <a:p>
            <a:pPr lvl="0" rtl="0">
              <a:spcBef>
                <a:spcPts val="0"/>
              </a:spcBef>
              <a:buNone/>
            </a:pPr>
            <a:r>
              <a:t/>
            </a:r>
            <a:endParaRPr/>
          </a:p>
          <a:p>
            <a:pPr lvl="0" rtl="0">
              <a:spcBef>
                <a:spcPts val="0"/>
              </a:spcBef>
              <a:buNone/>
            </a:pPr>
            <a:r>
              <a:rPr lang="en"/>
              <a:t>2. What is the kinetic energy of a bicycle with a mass of 14 kg traveling at a velocity of 3 m/s?</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Wavelength</a:t>
            </a:r>
          </a:p>
        </p:txBody>
      </p:sp>
      <p:sp>
        <p:nvSpPr>
          <p:cNvPr id="162" name="Shape 162"/>
          <p:cNvSpPr txBox="1"/>
          <p:nvPr>
            <p:ph idx="1" type="body"/>
          </p:nvPr>
        </p:nvSpPr>
        <p:spPr>
          <a:xfrm>
            <a:off x="65175" y="1865284"/>
            <a:ext cx="4742400" cy="3410100"/>
          </a:xfrm>
          <a:prstGeom prst="rect">
            <a:avLst/>
          </a:prstGeom>
        </p:spPr>
        <p:txBody>
          <a:bodyPr anchorCtr="0" anchor="t" bIns="91425" lIns="91425" rIns="91425" wrap="square" tIns="91425">
            <a:noAutofit/>
          </a:bodyPr>
          <a:lstStyle/>
          <a:p>
            <a:pPr lvl="0" rtl="0">
              <a:spcBef>
                <a:spcPts val="0"/>
              </a:spcBef>
              <a:buNone/>
            </a:pPr>
            <a:r>
              <a:rPr b="1" i="1" lang="en" sz="2400"/>
              <a:t>The </a:t>
            </a:r>
            <a:r>
              <a:rPr b="1" i="1" lang="en" sz="2400">
                <a:solidFill>
                  <a:srgbClr val="FF0000"/>
                </a:solidFill>
              </a:rPr>
              <a:t>distance </a:t>
            </a:r>
            <a:r>
              <a:rPr b="1" i="1" lang="en" sz="2400"/>
              <a:t>between a point on one wave and the same point on the next cycle of the wave</a:t>
            </a:r>
          </a:p>
          <a:p>
            <a:pPr lvl="0" rtl="0">
              <a:spcBef>
                <a:spcPts val="0"/>
              </a:spcBef>
              <a:buNone/>
            </a:pPr>
            <a:r>
              <a:t/>
            </a:r>
            <a:endParaRPr b="1" i="1" sz="2400"/>
          </a:p>
          <a:p>
            <a:pPr lvl="0" rtl="0">
              <a:spcBef>
                <a:spcPts val="0"/>
              </a:spcBef>
              <a:buNone/>
            </a:pPr>
            <a:r>
              <a:rPr b="1" i="1" lang="en" sz="2400"/>
              <a:t>Unit: meters!</a:t>
            </a:r>
          </a:p>
          <a:p>
            <a:pPr lvl="0" rtl="0">
              <a:spcBef>
                <a:spcPts val="0"/>
              </a:spcBef>
              <a:buNone/>
            </a:pPr>
            <a:r>
              <a:t/>
            </a:r>
            <a:endParaRPr b="1" i="1" sz="2400"/>
          </a:p>
          <a:p>
            <a:pPr lvl="0" rtl="0">
              <a:spcBef>
                <a:spcPts val="0"/>
              </a:spcBef>
              <a:buNone/>
            </a:pPr>
            <a:r>
              <a:rPr b="1" i="1" lang="en" sz="2400"/>
              <a:t>Symbol: lambda </a:t>
            </a:r>
            <a:r>
              <a:rPr lang="en" sz="2400">
                <a:solidFill>
                  <a:srgbClr val="000000"/>
                </a:solidFill>
                <a:highlight>
                  <a:srgbClr val="FFFFFF"/>
                </a:highlight>
              </a:rPr>
              <a:t>λ</a:t>
            </a:r>
          </a:p>
          <a:p>
            <a:pPr lvl="0" rtl="0">
              <a:spcBef>
                <a:spcPts val="0"/>
              </a:spcBef>
              <a:buNone/>
            </a:pPr>
            <a:r>
              <a:t/>
            </a:r>
            <a:endParaRPr b="1" i="1" sz="2400"/>
          </a:p>
          <a:p>
            <a:pPr lvl="0">
              <a:spcBef>
                <a:spcPts val="0"/>
              </a:spcBef>
              <a:buNone/>
            </a:pPr>
            <a:r>
              <a:rPr b="1" i="1" lang="en" sz="2400"/>
              <a:t>Increasing the frequency of the wave decreases its wavelength</a:t>
            </a:r>
          </a:p>
        </p:txBody>
      </p:sp>
      <p:pic>
        <p:nvPicPr>
          <p:cNvPr id="163" name="Shape 163"/>
          <p:cNvPicPr preferRelativeResize="0"/>
          <p:nvPr/>
        </p:nvPicPr>
        <p:blipFill>
          <a:blip r:embed="rId3">
            <a:alphaModFix/>
          </a:blip>
          <a:stretch>
            <a:fillRect/>
          </a:stretch>
        </p:blipFill>
        <p:spPr>
          <a:xfrm>
            <a:off x="4694219" y="545502"/>
            <a:ext cx="3870087" cy="2768082"/>
          </a:xfrm>
          <a:prstGeom prst="rect">
            <a:avLst/>
          </a:prstGeom>
          <a:noFill/>
          <a:ln>
            <a:noFill/>
          </a:ln>
        </p:spPr>
      </p:pic>
      <p:pic>
        <p:nvPicPr>
          <p:cNvPr id="164" name="Shape 164"/>
          <p:cNvPicPr preferRelativeResize="0"/>
          <p:nvPr/>
        </p:nvPicPr>
        <p:blipFill>
          <a:blip r:embed="rId4">
            <a:alphaModFix/>
          </a:blip>
          <a:stretch>
            <a:fillRect/>
          </a:stretch>
        </p:blipFill>
        <p:spPr>
          <a:xfrm>
            <a:off x="4855041" y="3663731"/>
            <a:ext cx="3831759" cy="26651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Wave Speed</a:t>
            </a:r>
          </a:p>
        </p:txBody>
      </p:sp>
      <p:sp>
        <p:nvSpPr>
          <p:cNvPr id="170" name="Shape 170"/>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b="1" i="1" lang="en"/>
              <a:t>Speed </a:t>
            </a:r>
            <a:r>
              <a:rPr lang="en"/>
              <a:t>= </a:t>
            </a:r>
            <a:r>
              <a:rPr lang="en">
                <a:solidFill>
                  <a:srgbClr val="FF0000"/>
                </a:solidFill>
              </a:rPr>
              <a:t>Wavelength</a:t>
            </a:r>
            <a:r>
              <a:rPr lang="en"/>
              <a:t> x </a:t>
            </a:r>
            <a:r>
              <a:rPr lang="en">
                <a:solidFill>
                  <a:srgbClr val="0000FF"/>
                </a:solidFill>
              </a:rPr>
              <a:t>Frequency</a:t>
            </a:r>
          </a:p>
          <a:p>
            <a:pPr lvl="0" rtl="0">
              <a:spcBef>
                <a:spcPts val="0"/>
              </a:spcBef>
              <a:buNone/>
            </a:pPr>
            <a:r>
              <a:t/>
            </a:r>
            <a:endParaRPr>
              <a:solidFill>
                <a:srgbClr val="0000FF"/>
              </a:solidFill>
            </a:endParaRPr>
          </a:p>
          <a:p>
            <a:pPr lvl="0" rtl="0">
              <a:spcBef>
                <a:spcPts val="0"/>
              </a:spcBef>
              <a:buNone/>
            </a:pPr>
            <a:r>
              <a:rPr lang="en">
                <a:solidFill>
                  <a:srgbClr val="9900FF"/>
                </a:solidFill>
              </a:rPr>
              <a:t>Units: meters per second (m/s)</a:t>
            </a:r>
          </a:p>
          <a:p>
            <a:pPr lvl="0" rtl="0">
              <a:spcBef>
                <a:spcPts val="0"/>
              </a:spcBef>
              <a:buNone/>
            </a:pPr>
            <a:r>
              <a:t/>
            </a:r>
            <a:endParaRPr>
              <a:solidFill>
                <a:srgbClr val="9900FF"/>
              </a:solidFill>
            </a:endParaRPr>
          </a:p>
          <a:p>
            <a:pPr lvl="0">
              <a:spcBef>
                <a:spcPts val="0"/>
              </a:spcBef>
              <a:buNone/>
            </a:pPr>
            <a:r>
              <a:rPr lang="en">
                <a:solidFill>
                  <a:srgbClr val="980000"/>
                </a:solidFill>
              </a:rPr>
              <a:t>Go to page 506, Math Practice, 1 and 2</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Amplitude</a:t>
            </a:r>
          </a:p>
        </p:txBody>
      </p:sp>
      <p:sp>
        <p:nvSpPr>
          <p:cNvPr id="176" name="Shape 176"/>
          <p:cNvSpPr txBox="1"/>
          <p:nvPr>
            <p:ph idx="1" type="body"/>
          </p:nvPr>
        </p:nvSpPr>
        <p:spPr>
          <a:xfrm>
            <a:off x="457200" y="5129937"/>
            <a:ext cx="8237700" cy="1437600"/>
          </a:xfrm>
          <a:prstGeom prst="rect">
            <a:avLst/>
          </a:prstGeom>
        </p:spPr>
        <p:txBody>
          <a:bodyPr anchorCtr="0" anchor="t" bIns="91425" lIns="91425" rIns="91425" wrap="square" tIns="91425">
            <a:noAutofit/>
          </a:bodyPr>
          <a:lstStyle/>
          <a:p>
            <a:pPr lvl="0" rtl="0">
              <a:spcBef>
                <a:spcPts val="0"/>
              </a:spcBef>
              <a:buNone/>
            </a:pPr>
            <a:r>
              <a:rPr b="1" i="1" lang="en">
                <a:solidFill>
                  <a:srgbClr val="FFFF00"/>
                </a:solidFill>
              </a:rPr>
              <a:t>Maximum </a:t>
            </a:r>
            <a:r>
              <a:rPr lang="en"/>
              <a:t>displacement of the medium from its rest position...</a:t>
            </a:r>
          </a:p>
          <a:p>
            <a:pPr lvl="0">
              <a:spcBef>
                <a:spcPts val="0"/>
              </a:spcBef>
              <a:buNone/>
            </a:pPr>
            <a:r>
              <a:rPr b="1" lang="en">
                <a:solidFill>
                  <a:srgbClr val="FF9900"/>
                </a:solidFill>
              </a:rPr>
              <a:t>MORE </a:t>
            </a:r>
            <a:r>
              <a:rPr lang="en"/>
              <a:t>energy --&gt; </a:t>
            </a:r>
            <a:r>
              <a:rPr b="1" lang="en">
                <a:solidFill>
                  <a:srgbClr val="0000FF"/>
                </a:solidFill>
              </a:rPr>
              <a:t>GREATER </a:t>
            </a:r>
            <a:r>
              <a:rPr lang="en"/>
              <a:t>amplitude </a:t>
            </a:r>
          </a:p>
        </p:txBody>
      </p:sp>
      <p:pic>
        <p:nvPicPr>
          <p:cNvPr id="177" name="Shape 177"/>
          <p:cNvPicPr preferRelativeResize="0"/>
          <p:nvPr/>
        </p:nvPicPr>
        <p:blipFill>
          <a:blip r:embed="rId3">
            <a:alphaModFix/>
          </a:blip>
          <a:stretch>
            <a:fillRect/>
          </a:stretch>
        </p:blipFill>
        <p:spPr>
          <a:xfrm>
            <a:off x="2375753" y="1977363"/>
            <a:ext cx="4400594" cy="31525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rtl="0">
              <a:spcBef>
                <a:spcPts val="0"/>
              </a:spcBef>
              <a:buNone/>
            </a:pPr>
            <a:r>
              <a:rPr lang="en"/>
              <a:t>Behavior of Waves</a:t>
            </a:r>
          </a:p>
        </p:txBody>
      </p:sp>
      <p:sp>
        <p:nvSpPr>
          <p:cNvPr id="183" name="Shape 183"/>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a:t>Five groups </a:t>
            </a:r>
          </a:p>
          <a:p>
            <a:pPr lvl="0" rtl="0">
              <a:spcBef>
                <a:spcPts val="0"/>
              </a:spcBef>
              <a:buNone/>
            </a:pPr>
            <a:r>
              <a:rPr lang="en"/>
              <a:t>1st period </a:t>
            </a:r>
          </a:p>
          <a:p>
            <a:pPr lvl="0" rtl="0">
              <a:spcBef>
                <a:spcPts val="0"/>
              </a:spcBef>
              <a:buNone/>
            </a:pPr>
            <a:r>
              <a:rPr lang="en"/>
              <a:t>2nd period </a:t>
            </a:r>
          </a:p>
          <a:p>
            <a:pPr lvl="0">
              <a:spcBef>
                <a:spcPts val="0"/>
              </a:spcBef>
              <a:buNone/>
            </a:pPr>
            <a:r>
              <a:rPr lang="en"/>
              <a:t>4th period</a:t>
            </a:r>
          </a:p>
          <a:p>
            <a:pPr lvl="0" rtl="0">
              <a:spcBef>
                <a:spcPts val="0"/>
              </a:spcBef>
              <a:buNone/>
            </a:pPr>
            <a:r>
              <a:t/>
            </a:r>
            <a:endParaRPr/>
          </a:p>
          <a:p>
            <a:pPr lvl="0" rtl="0">
              <a:spcBef>
                <a:spcPts val="0"/>
              </a:spcBef>
              <a:buNone/>
            </a:pPr>
            <a:r>
              <a:rPr lang="en"/>
              <a:t>You will be group teaching---</a:t>
            </a: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Groups</a:t>
            </a:r>
          </a:p>
        </p:txBody>
      </p:sp>
      <p:sp>
        <p:nvSpPr>
          <p:cNvPr id="189" name="Shape 189"/>
          <p:cNvSpPr txBox="1"/>
          <p:nvPr>
            <p:ph idx="1" type="body"/>
          </p:nvPr>
        </p:nvSpPr>
        <p:spPr>
          <a:xfrm>
            <a:off x="457200" y="2539381"/>
            <a:ext cx="8229600" cy="4028400"/>
          </a:xfrm>
          <a:prstGeom prst="rect">
            <a:avLst/>
          </a:prstGeom>
        </p:spPr>
        <p:txBody>
          <a:bodyPr anchorCtr="0" anchor="t" bIns="91425" lIns="91425" rIns="91425" wrap="square" tIns="91425">
            <a:noAutofit/>
          </a:bodyPr>
          <a:lstStyle/>
          <a:p>
            <a:pPr lvl="0" rtl="0">
              <a:spcBef>
                <a:spcPts val="0"/>
              </a:spcBef>
              <a:buNone/>
            </a:pPr>
            <a:r>
              <a:rPr lang="en"/>
              <a:t>One: Reflection</a:t>
            </a:r>
          </a:p>
          <a:p>
            <a:pPr lvl="0" rtl="0">
              <a:spcBef>
                <a:spcPts val="0"/>
              </a:spcBef>
              <a:buNone/>
            </a:pPr>
            <a:r>
              <a:rPr lang="en"/>
              <a:t>Two: Refraction</a:t>
            </a:r>
          </a:p>
          <a:p>
            <a:pPr lvl="0" rtl="0">
              <a:spcBef>
                <a:spcPts val="0"/>
              </a:spcBef>
              <a:buNone/>
            </a:pPr>
            <a:r>
              <a:rPr lang="en"/>
              <a:t>Three: Diffraction</a:t>
            </a:r>
          </a:p>
          <a:p>
            <a:pPr lvl="0" rtl="0">
              <a:spcBef>
                <a:spcPts val="0"/>
              </a:spcBef>
              <a:buNone/>
            </a:pPr>
            <a:r>
              <a:rPr lang="en"/>
              <a:t>Four: Interference</a:t>
            </a:r>
          </a:p>
          <a:p>
            <a:pPr lvl="0">
              <a:spcBef>
                <a:spcPts val="0"/>
              </a:spcBef>
              <a:buNone/>
            </a:pPr>
            <a:r>
              <a:rPr lang="en"/>
              <a:t>Five: Standing waves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t/>
            </a:r>
            <a:endParaRPr/>
          </a:p>
        </p:txBody>
      </p:sp>
      <p:sp>
        <p:nvSpPr>
          <p:cNvPr id="195" name="Shape 195"/>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a:t>Stuff at your disposal--</a:t>
            </a:r>
          </a:p>
          <a:p>
            <a:pPr lvl="0" rtl="0">
              <a:spcBef>
                <a:spcPts val="0"/>
              </a:spcBef>
              <a:buNone/>
            </a:pPr>
            <a:r>
              <a:rPr lang="en"/>
              <a:t>	Poster board</a:t>
            </a:r>
          </a:p>
          <a:p>
            <a:pPr lvl="0" rtl="0">
              <a:spcBef>
                <a:spcPts val="0"/>
              </a:spcBef>
              <a:buNone/>
            </a:pPr>
            <a:r>
              <a:rPr lang="en"/>
              <a:t>	Crayons, colored pencils, markers</a:t>
            </a:r>
          </a:p>
          <a:p>
            <a:pPr lvl="0" rtl="0">
              <a:spcBef>
                <a:spcPts val="0"/>
              </a:spcBef>
              <a:buNone/>
            </a:pPr>
            <a:r>
              <a:rPr lang="en"/>
              <a:t>	Books</a:t>
            </a:r>
          </a:p>
          <a:p>
            <a:pPr lvl="0" rtl="0">
              <a:spcBef>
                <a:spcPts val="0"/>
              </a:spcBef>
              <a:buNone/>
            </a:pPr>
            <a:r>
              <a:rPr lang="en"/>
              <a:t>	Worksheets</a:t>
            </a:r>
          </a:p>
          <a:p>
            <a:pPr lvl="0" rtl="0">
              <a:spcBef>
                <a:spcPts val="0"/>
              </a:spcBef>
              <a:buNone/>
            </a:pPr>
            <a:r>
              <a:rPr lang="en"/>
              <a:t>	Lab stuff</a:t>
            </a:r>
          </a:p>
          <a:p>
            <a:pPr lvl="0" rtl="0">
              <a:spcBef>
                <a:spcPts val="0"/>
              </a:spcBef>
              <a:buNone/>
            </a:pPr>
            <a:r>
              <a:t/>
            </a:r>
            <a:endParaRPr/>
          </a:p>
          <a:p>
            <a:pPr lvl="0" rtl="0">
              <a:spcBef>
                <a:spcPts val="0"/>
              </a:spcBef>
              <a:buNone/>
            </a:pPr>
            <a:r>
              <a:rPr lang="en"/>
              <a:t>Whatever you need to teach!</a:t>
            </a:r>
          </a:p>
          <a:p>
            <a:pPr lvl="0" rtl="0">
              <a:spcBef>
                <a:spcPts val="0"/>
              </a:spcBef>
              <a:buNone/>
            </a:pPr>
            <a:r>
              <a:rPr lang="en"/>
              <a:t>YOU HAVE 20-minutes to PREPARE!</a:t>
            </a:r>
          </a:p>
          <a:p>
            <a:pPr lvl="0">
              <a:spcBef>
                <a:spcPts val="0"/>
              </a:spcBef>
              <a:buNone/>
            </a:pPr>
            <a:r>
              <a:rPr lang="en"/>
              <a:t>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Sound Waves</a:t>
            </a:r>
          </a:p>
        </p:txBody>
      </p:sp>
      <p:sp>
        <p:nvSpPr>
          <p:cNvPr id="201" name="Shape 201"/>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a:t>Sound waves are </a:t>
            </a:r>
            <a:r>
              <a:rPr b="1" i="1" lang="en">
                <a:solidFill>
                  <a:srgbClr val="9900FF"/>
                </a:solidFill>
              </a:rPr>
              <a:t>longitudinal </a:t>
            </a:r>
            <a:r>
              <a:rPr lang="en"/>
              <a:t>waves</a:t>
            </a:r>
          </a:p>
          <a:p>
            <a:pPr lvl="0" rtl="0">
              <a:spcBef>
                <a:spcPts val="0"/>
              </a:spcBef>
              <a:buNone/>
            </a:pPr>
            <a:r>
              <a:t/>
            </a:r>
            <a:endParaRPr/>
          </a:p>
          <a:p>
            <a:pPr lvl="0" rtl="0">
              <a:spcBef>
                <a:spcPts val="0"/>
              </a:spcBef>
              <a:buNone/>
            </a:pPr>
            <a:r>
              <a:rPr lang="en"/>
              <a:t>Properties of Sound Waves</a:t>
            </a:r>
          </a:p>
          <a:p>
            <a:pPr indent="0" lvl="0" marL="457200" rtl="0">
              <a:spcBef>
                <a:spcPts val="0"/>
              </a:spcBef>
              <a:buNone/>
            </a:pPr>
            <a:r>
              <a:rPr b="1" i="1" lang="en" u="sng">
                <a:solidFill>
                  <a:srgbClr val="FF0000"/>
                </a:solidFill>
              </a:rPr>
              <a:t>Speed</a:t>
            </a:r>
          </a:p>
          <a:p>
            <a:pPr indent="0" lvl="0" marL="457200" rtl="0">
              <a:spcBef>
                <a:spcPts val="0"/>
              </a:spcBef>
              <a:buNone/>
            </a:pPr>
            <a:r>
              <a:rPr b="1" i="1" lang="en" u="sng">
                <a:solidFill>
                  <a:srgbClr val="0000FF"/>
                </a:solidFill>
              </a:rPr>
              <a:t>Intensity and loudness</a:t>
            </a:r>
          </a:p>
          <a:p>
            <a:pPr indent="0" lvl="0" marL="457200">
              <a:spcBef>
                <a:spcPts val="0"/>
              </a:spcBef>
              <a:buNone/>
            </a:pPr>
            <a:r>
              <a:rPr b="1" i="1" lang="en" u="sng">
                <a:solidFill>
                  <a:srgbClr val="FF9900"/>
                </a:solidFill>
              </a:rPr>
              <a:t>Frequency and pitch</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solidFill>
                  <a:srgbClr val="FF0000"/>
                </a:solidFill>
              </a:rPr>
              <a:t>Speed</a:t>
            </a:r>
          </a:p>
        </p:txBody>
      </p:sp>
      <p:sp>
        <p:nvSpPr>
          <p:cNvPr id="207" name="Shape 207"/>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a:t>...of sound</a:t>
            </a:r>
          </a:p>
          <a:p>
            <a:pPr lvl="0" rtl="0">
              <a:spcBef>
                <a:spcPts val="0"/>
              </a:spcBef>
              <a:buNone/>
            </a:pPr>
            <a:r>
              <a:rPr lang="en"/>
              <a:t>	342 meters per second</a:t>
            </a:r>
          </a:p>
          <a:p>
            <a:pPr lvl="0" rtl="0">
              <a:spcBef>
                <a:spcPts val="0"/>
              </a:spcBef>
              <a:buNone/>
            </a:pPr>
            <a:r>
              <a:rPr lang="en"/>
              <a:t>					or</a:t>
            </a:r>
          </a:p>
          <a:p>
            <a:pPr lvl="0" rtl="0">
              <a:spcBef>
                <a:spcPts val="0"/>
              </a:spcBef>
              <a:buNone/>
            </a:pPr>
            <a:r>
              <a:rPr lang="en"/>
              <a:t>	761 miles per hour</a:t>
            </a:r>
          </a:p>
          <a:p>
            <a:pPr lvl="0" rtl="0">
              <a:spcBef>
                <a:spcPts val="0"/>
              </a:spcBef>
              <a:buNone/>
            </a:pPr>
            <a:r>
              <a:t/>
            </a:r>
            <a:endParaRPr/>
          </a:p>
          <a:p>
            <a:pPr lvl="0" rtl="0">
              <a:spcBef>
                <a:spcPts val="0"/>
              </a:spcBef>
              <a:buNone/>
            </a:pPr>
            <a:r>
              <a:rPr lang="en"/>
              <a:t>Travels </a:t>
            </a:r>
            <a:r>
              <a:rPr b="1" lang="en"/>
              <a:t>fastest </a:t>
            </a:r>
            <a:r>
              <a:rPr lang="en"/>
              <a:t>in solids, </a:t>
            </a:r>
            <a:r>
              <a:rPr b="1" lang="en"/>
              <a:t>slower </a:t>
            </a:r>
            <a:r>
              <a:rPr lang="en"/>
              <a:t>in liquids, and </a:t>
            </a:r>
            <a:r>
              <a:rPr b="1" lang="en"/>
              <a:t>slowest </a:t>
            </a:r>
            <a:r>
              <a:rPr lang="en"/>
              <a:t>in gases</a:t>
            </a:r>
          </a:p>
          <a:p>
            <a:pPr lvl="0" rtl="0">
              <a:spcBef>
                <a:spcPts val="0"/>
              </a:spcBef>
              <a:buNone/>
            </a:pPr>
            <a:r>
              <a:t/>
            </a:r>
            <a:endParaRPr/>
          </a:p>
          <a:p>
            <a:pPr lvl="0" rtl="0">
              <a:spcBef>
                <a:spcPts val="0"/>
              </a:spcBef>
              <a:buNone/>
            </a:pPr>
            <a:r>
              <a:rPr lang="en"/>
              <a:t>Depends on density and elasticity of medium</a:t>
            </a:r>
          </a:p>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rtl="0">
              <a:spcBef>
                <a:spcPts val="0"/>
              </a:spcBef>
              <a:buNone/>
            </a:pPr>
            <a:r>
              <a:rPr lang="en">
                <a:solidFill>
                  <a:srgbClr val="FF0000"/>
                </a:solidFill>
              </a:rPr>
              <a:t>Speed</a:t>
            </a:r>
          </a:p>
        </p:txBody>
      </p:sp>
      <p:sp>
        <p:nvSpPr>
          <p:cNvPr id="213" name="Shape 213"/>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t/>
            </a:r>
            <a:endParaRPr/>
          </a:p>
          <a:p>
            <a:pPr lvl="0" rtl="0">
              <a:spcBef>
                <a:spcPts val="0"/>
              </a:spcBef>
              <a:buNone/>
            </a:pPr>
            <a:r>
              <a:t/>
            </a:r>
            <a:endParaRPr/>
          </a:p>
        </p:txBody>
      </p:sp>
      <p:sp>
        <p:nvSpPr>
          <p:cNvPr id="214" name="Shape 214">
            <a:hlinkClick r:id="rId3"/>
          </p:cNvPr>
          <p:cNvSpPr/>
          <p:nvPr/>
        </p:nvSpPr>
        <p:spPr>
          <a:xfrm>
            <a:off x="1323622" y="1820449"/>
            <a:ext cx="6496756" cy="4874065"/>
          </a:xfrm>
          <a:prstGeom prst="rect">
            <a:avLst/>
          </a:prstGeom>
          <a:blipFill>
            <a:blip r:embed="rId4">
              <a:alphaModFix/>
            </a:blip>
            <a:stretch>
              <a:fillRect/>
            </a:stretch>
          </a:blipFill>
          <a:ln>
            <a:noFill/>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rtl="0">
              <a:spcBef>
                <a:spcPts val="0"/>
              </a:spcBef>
              <a:buNone/>
            </a:pPr>
            <a:r>
              <a:rPr lang="en">
                <a:solidFill>
                  <a:srgbClr val="0000FF"/>
                </a:solidFill>
              </a:rPr>
              <a:t>Intensity and Loudness</a:t>
            </a:r>
          </a:p>
        </p:txBody>
      </p:sp>
      <p:sp>
        <p:nvSpPr>
          <p:cNvPr id="220" name="Shape 220"/>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b="1" i="1" lang="en" u="sng">
                <a:solidFill>
                  <a:srgbClr val="FF0000"/>
                </a:solidFill>
              </a:rPr>
              <a:t>Intensity</a:t>
            </a:r>
          </a:p>
          <a:p>
            <a:pPr indent="0" lvl="0" marL="457200" rtl="0">
              <a:spcBef>
                <a:spcPts val="0"/>
              </a:spcBef>
              <a:buNone/>
            </a:pPr>
            <a:r>
              <a:rPr lang="en"/>
              <a:t>the rate at which a wave's energy flows through a given area</a:t>
            </a:r>
          </a:p>
          <a:p>
            <a:pPr indent="0" lvl="0" marL="457200" rtl="0">
              <a:spcBef>
                <a:spcPts val="0"/>
              </a:spcBef>
              <a:buNone/>
            </a:pPr>
            <a:r>
              <a:t/>
            </a:r>
            <a:endParaRPr/>
          </a:p>
          <a:p>
            <a:pPr indent="0" lvl="0" marL="0" rtl="0">
              <a:spcBef>
                <a:spcPts val="0"/>
              </a:spcBef>
              <a:buNone/>
            </a:pPr>
            <a:r>
              <a:rPr lang="en"/>
              <a:t>Depends on wave's </a:t>
            </a:r>
            <a:r>
              <a:rPr b="1" lang="en">
                <a:solidFill>
                  <a:srgbClr val="FF0000"/>
                </a:solidFill>
              </a:rPr>
              <a:t>amplitude </a:t>
            </a:r>
            <a:r>
              <a:rPr lang="en"/>
              <a:t>AND </a:t>
            </a:r>
            <a:r>
              <a:rPr b="1" lang="en">
                <a:solidFill>
                  <a:srgbClr val="FF0000"/>
                </a:solidFill>
              </a:rPr>
              <a:t>distance </a:t>
            </a:r>
            <a:r>
              <a:rPr lang="en"/>
              <a:t>from the sound source</a:t>
            </a:r>
          </a:p>
          <a:p>
            <a:pPr indent="0" lvl="0" marL="0" rtl="0">
              <a:spcBef>
                <a:spcPts val="0"/>
              </a:spcBef>
              <a:buNone/>
            </a:pPr>
            <a:r>
              <a:t/>
            </a:r>
            <a:endParaRPr/>
          </a:p>
          <a:p>
            <a:pPr indent="0" lvl="0" marL="0">
              <a:spcBef>
                <a:spcPts val="0"/>
              </a:spcBef>
              <a:buNone/>
            </a:pPr>
            <a:r>
              <a:rPr lang="en"/>
              <a:t>Whisper in the ear versus across the room</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 name="Shape 42"/>
        <p:cNvGrpSpPr/>
        <p:nvPr/>
      </p:nvGrpSpPr>
      <p:grpSpPr>
        <a:xfrm>
          <a:off x="0" y="0"/>
          <a:ext cx="0" cy="0"/>
          <a:chOff x="0" y="0"/>
          <a:chExt cx="0" cy="0"/>
        </a:xfrm>
      </p:grpSpPr>
      <p:sp>
        <p:nvSpPr>
          <p:cNvPr id="43" name="Shape 43"/>
          <p:cNvSpPr txBox="1"/>
          <p:nvPr>
            <p:ph type="title"/>
          </p:nvPr>
        </p:nvSpPr>
        <p:spPr>
          <a:xfrm>
            <a:off x="457200" y="498754"/>
            <a:ext cx="8229600" cy="1071300"/>
          </a:xfrm>
          <a:prstGeom prst="rect">
            <a:avLst/>
          </a:prstGeom>
        </p:spPr>
        <p:txBody>
          <a:bodyPr anchorCtr="0" anchor="b" bIns="91425" lIns="91425" rIns="91425" wrap="square" tIns="91425">
            <a:noAutofit/>
          </a:bodyPr>
          <a:lstStyle/>
          <a:p>
            <a:pPr lvl="0">
              <a:spcBef>
                <a:spcPts val="0"/>
              </a:spcBef>
              <a:buNone/>
            </a:pPr>
            <a:r>
              <a:rPr lang="en"/>
              <a:t>Mechanical Waves</a:t>
            </a:r>
          </a:p>
        </p:txBody>
      </p:sp>
      <p:sp>
        <p:nvSpPr>
          <p:cNvPr id="44" name="Shape 44"/>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b="1" lang="en">
                <a:solidFill>
                  <a:srgbClr val="FF0000"/>
                </a:solidFill>
              </a:rPr>
              <a:t>Mechanical Waves</a:t>
            </a:r>
          </a:p>
          <a:p>
            <a:pPr indent="0" lvl="0" marL="457200" rtl="0">
              <a:spcBef>
                <a:spcPts val="0"/>
              </a:spcBef>
              <a:buNone/>
            </a:pPr>
            <a:r>
              <a:rPr lang="en"/>
              <a:t>Disturbance in matter that carries energy from one place to another</a:t>
            </a:r>
          </a:p>
          <a:p>
            <a:pPr lvl="0" rtl="0">
              <a:spcBef>
                <a:spcPts val="0"/>
              </a:spcBef>
              <a:buNone/>
            </a:pPr>
            <a:r>
              <a:t/>
            </a:r>
            <a:endParaRPr/>
          </a:p>
          <a:p>
            <a:pPr lvl="0" rtl="0">
              <a:spcBef>
                <a:spcPts val="0"/>
              </a:spcBef>
              <a:buNone/>
            </a:pPr>
            <a:r>
              <a:rPr b="1" lang="en">
                <a:solidFill>
                  <a:srgbClr val="FF0000"/>
                </a:solidFill>
              </a:rPr>
              <a:t>Medium</a:t>
            </a:r>
          </a:p>
          <a:p>
            <a:pPr lvl="0" rtl="0">
              <a:spcBef>
                <a:spcPts val="0"/>
              </a:spcBef>
              <a:buNone/>
            </a:pPr>
            <a:r>
              <a:rPr lang="en"/>
              <a:t>	Material through which the wave travels</a:t>
            </a:r>
          </a:p>
          <a:p>
            <a:pPr lvl="0">
              <a:spcBef>
                <a:spcPts val="0"/>
              </a:spcBef>
              <a:buNone/>
            </a:pPr>
            <a:r>
              <a:rPr lang="en"/>
              <a:t>		Can be solid, liquid, or gas!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rtl="0">
              <a:spcBef>
                <a:spcPts val="0"/>
              </a:spcBef>
              <a:buNone/>
            </a:pPr>
            <a:r>
              <a:rPr lang="en">
                <a:solidFill>
                  <a:srgbClr val="0000FF"/>
                </a:solidFill>
              </a:rPr>
              <a:t>Intensity and Loudness</a:t>
            </a:r>
          </a:p>
        </p:txBody>
      </p:sp>
      <p:sp>
        <p:nvSpPr>
          <p:cNvPr id="226" name="Shape 226"/>
          <p:cNvSpPr txBox="1"/>
          <p:nvPr>
            <p:ph idx="1" type="body"/>
          </p:nvPr>
        </p:nvSpPr>
        <p:spPr>
          <a:xfrm>
            <a:off x="148133" y="1694386"/>
            <a:ext cx="8883900" cy="4873200"/>
          </a:xfrm>
          <a:prstGeom prst="rect">
            <a:avLst/>
          </a:prstGeom>
        </p:spPr>
        <p:txBody>
          <a:bodyPr anchorCtr="0" anchor="t" bIns="91425" lIns="91425" rIns="91425" wrap="square" tIns="91425">
            <a:noAutofit/>
          </a:bodyPr>
          <a:lstStyle/>
          <a:p>
            <a:pPr indent="0" lvl="0" marL="0" rtl="0">
              <a:spcBef>
                <a:spcPts val="0"/>
              </a:spcBef>
              <a:buNone/>
            </a:pPr>
            <a:r>
              <a:rPr lang="en">
                <a:solidFill>
                  <a:srgbClr val="000000"/>
                </a:solidFill>
              </a:rPr>
              <a:t>Measured in </a:t>
            </a:r>
            <a:r>
              <a:rPr b="1" i="1" lang="en">
                <a:solidFill>
                  <a:srgbClr val="FF0000"/>
                </a:solidFill>
              </a:rPr>
              <a:t>decibels </a:t>
            </a:r>
            <a:r>
              <a:rPr lang="en">
                <a:solidFill>
                  <a:srgbClr val="000000"/>
                </a:solidFill>
              </a:rPr>
              <a:t>(dB)</a:t>
            </a:r>
          </a:p>
          <a:p>
            <a:pPr indent="0" lvl="0" marL="0" rtl="0">
              <a:spcBef>
                <a:spcPts val="0"/>
              </a:spcBef>
              <a:buNone/>
            </a:pPr>
            <a:r>
              <a:t/>
            </a:r>
            <a:endParaRPr>
              <a:solidFill>
                <a:srgbClr val="000000"/>
              </a:solidFill>
            </a:endParaRPr>
          </a:p>
          <a:p>
            <a:pPr indent="0" lvl="0" marL="0" rtl="0">
              <a:spcBef>
                <a:spcPts val="0"/>
              </a:spcBef>
              <a:buNone/>
            </a:pPr>
            <a:r>
              <a:t/>
            </a:r>
            <a:endParaRPr>
              <a:solidFill>
                <a:srgbClr val="000000"/>
              </a:solidFill>
            </a:endParaRPr>
          </a:p>
          <a:p>
            <a:pPr indent="0" lvl="0" marL="0" rtl="0">
              <a:spcBef>
                <a:spcPts val="0"/>
              </a:spcBef>
              <a:buNone/>
            </a:pPr>
            <a:r>
              <a:t/>
            </a:r>
            <a:endParaRPr>
              <a:solidFill>
                <a:srgbClr val="000000"/>
              </a:solidFill>
            </a:endParaRPr>
          </a:p>
          <a:p>
            <a:pPr indent="0" lvl="0" marL="0" rtl="0">
              <a:spcBef>
                <a:spcPts val="0"/>
              </a:spcBef>
              <a:buNone/>
            </a:pPr>
            <a:r>
              <a:t/>
            </a:r>
            <a:endParaRPr>
              <a:solidFill>
                <a:srgbClr val="000000"/>
              </a:solidFill>
            </a:endParaRPr>
          </a:p>
          <a:p>
            <a:pPr indent="0" lvl="0" marL="0" rtl="0">
              <a:spcBef>
                <a:spcPts val="0"/>
              </a:spcBef>
              <a:buNone/>
            </a:pPr>
            <a:r>
              <a:t/>
            </a:r>
            <a:endParaRPr>
              <a:solidFill>
                <a:srgbClr val="000000"/>
              </a:solidFill>
            </a:endParaRPr>
          </a:p>
          <a:p>
            <a:pPr indent="0" lvl="0" marL="0" rtl="0">
              <a:spcBef>
                <a:spcPts val="0"/>
              </a:spcBef>
              <a:buNone/>
            </a:pPr>
            <a:r>
              <a:rPr lang="en">
                <a:solidFill>
                  <a:srgbClr val="000000"/>
                </a:solidFill>
              </a:rPr>
              <a:t>Loudness</a:t>
            </a:r>
          </a:p>
          <a:p>
            <a:pPr indent="0" lvl="0" marL="0" rtl="0">
              <a:spcBef>
                <a:spcPts val="0"/>
              </a:spcBef>
              <a:buNone/>
            </a:pPr>
            <a:r>
              <a:rPr lang="en">
                <a:solidFill>
                  <a:srgbClr val="000000"/>
                </a:solidFill>
              </a:rPr>
              <a:t>	Physical response to the intensity of sound</a:t>
            </a:r>
          </a:p>
          <a:p>
            <a:pPr indent="0" lvl="0" marL="0" rtl="0">
              <a:spcBef>
                <a:spcPts val="0"/>
              </a:spcBef>
              <a:buNone/>
            </a:pPr>
            <a:r>
              <a:rPr lang="en">
                <a:solidFill>
                  <a:srgbClr val="000000"/>
                </a:solidFill>
              </a:rPr>
              <a:t>	My left ear versus right ear  :(</a:t>
            </a:r>
          </a:p>
        </p:txBody>
      </p:sp>
      <p:pic>
        <p:nvPicPr>
          <p:cNvPr id="227" name="Shape 227"/>
          <p:cNvPicPr preferRelativeResize="0"/>
          <p:nvPr/>
        </p:nvPicPr>
        <p:blipFill>
          <a:blip r:embed="rId3">
            <a:alphaModFix/>
          </a:blip>
          <a:stretch>
            <a:fillRect/>
          </a:stretch>
        </p:blipFill>
        <p:spPr>
          <a:xfrm>
            <a:off x="452300" y="2300840"/>
            <a:ext cx="8060298" cy="265656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solidFill>
                  <a:srgbClr val="FF9900"/>
                </a:solidFill>
              </a:rPr>
              <a:t>Frequency and Pitch</a:t>
            </a:r>
          </a:p>
        </p:txBody>
      </p:sp>
      <p:sp>
        <p:nvSpPr>
          <p:cNvPr id="233" name="Shape 233"/>
          <p:cNvSpPr txBox="1"/>
          <p:nvPr>
            <p:ph idx="1" type="body"/>
          </p:nvPr>
        </p:nvSpPr>
        <p:spPr>
          <a:xfrm>
            <a:off x="457200" y="1620082"/>
            <a:ext cx="8229600" cy="4620300"/>
          </a:xfrm>
          <a:prstGeom prst="rect">
            <a:avLst/>
          </a:prstGeom>
        </p:spPr>
        <p:txBody>
          <a:bodyPr anchorCtr="0" anchor="t" bIns="91425" lIns="91425" rIns="91425" wrap="square" tIns="91425">
            <a:noAutofit/>
          </a:bodyPr>
          <a:lstStyle/>
          <a:p>
            <a:pPr lvl="0" rtl="0">
              <a:spcBef>
                <a:spcPts val="0"/>
              </a:spcBef>
              <a:buNone/>
            </a:pPr>
            <a:r>
              <a:rPr b="1" lang="en">
                <a:solidFill>
                  <a:srgbClr val="0000FF"/>
                </a:solidFill>
              </a:rPr>
              <a:t>Pitch</a:t>
            </a:r>
          </a:p>
          <a:p>
            <a:pPr lvl="0" rtl="0">
              <a:spcBef>
                <a:spcPts val="0"/>
              </a:spcBef>
              <a:buNone/>
            </a:pPr>
            <a:r>
              <a:rPr lang="en"/>
              <a:t>	Frequency of a sound as you perceive it</a:t>
            </a:r>
          </a:p>
          <a:p>
            <a:pPr lvl="0" rtl="0">
              <a:spcBef>
                <a:spcPts val="0"/>
              </a:spcBef>
              <a:buNone/>
            </a:pPr>
            <a:r>
              <a:t/>
            </a:r>
            <a:endParaRPr/>
          </a:p>
          <a:p>
            <a:pPr lvl="0" rtl="0">
              <a:spcBef>
                <a:spcPts val="0"/>
              </a:spcBef>
              <a:buNone/>
            </a:pPr>
            <a:r>
              <a:rPr lang="en"/>
              <a:t>Depends of wave's frequency!</a:t>
            </a:r>
          </a:p>
          <a:p>
            <a:pPr indent="457200" lvl="0" rtl="0">
              <a:spcBef>
                <a:spcPts val="0"/>
              </a:spcBef>
              <a:buNone/>
            </a:pPr>
            <a:r>
              <a:rPr b="1" lang="en">
                <a:solidFill>
                  <a:srgbClr val="FF0000"/>
                </a:solidFill>
              </a:rPr>
              <a:t>High </a:t>
            </a:r>
            <a:r>
              <a:rPr lang="en"/>
              <a:t>frequency = </a:t>
            </a:r>
            <a:r>
              <a:rPr b="1" lang="en">
                <a:solidFill>
                  <a:srgbClr val="FF0000"/>
                </a:solidFill>
              </a:rPr>
              <a:t>high </a:t>
            </a:r>
            <a:r>
              <a:rPr lang="en"/>
              <a:t>pitch</a:t>
            </a:r>
          </a:p>
          <a:p>
            <a:pPr indent="457200" lvl="0" rtl="0">
              <a:spcBef>
                <a:spcPts val="0"/>
              </a:spcBef>
              <a:buNone/>
            </a:pPr>
            <a:r>
              <a:rPr b="1" lang="en">
                <a:solidFill>
                  <a:srgbClr val="FF9900"/>
                </a:solidFill>
              </a:rPr>
              <a:t>Low </a:t>
            </a:r>
            <a:r>
              <a:rPr lang="en"/>
              <a:t>frequency = </a:t>
            </a:r>
            <a:r>
              <a:rPr b="1" lang="en">
                <a:solidFill>
                  <a:srgbClr val="FF9900"/>
                </a:solidFill>
              </a:rPr>
              <a:t>low </a:t>
            </a:r>
            <a:r>
              <a:rPr lang="en"/>
              <a:t>pitch</a:t>
            </a:r>
          </a:p>
          <a:p>
            <a:pPr lvl="0" rtl="0">
              <a:spcBef>
                <a:spcPts val="0"/>
              </a:spcBef>
              <a:buNone/>
            </a:pPr>
            <a:r>
              <a:t/>
            </a:r>
            <a:endParaRPr/>
          </a:p>
          <a:p>
            <a:pPr lvl="0">
              <a:spcBef>
                <a:spcPts val="0"/>
              </a:spcBef>
              <a:buNone/>
            </a:pPr>
            <a:r>
              <a:rPr lang="en"/>
              <a:t>High pitch sounds usually impaired first--</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Hearing Test</a:t>
            </a:r>
          </a:p>
        </p:txBody>
      </p:sp>
      <p:sp>
        <p:nvSpPr>
          <p:cNvPr descr="A high-frequency hearing test pits young ears against old in the first Battle of the Ages contest.  ➡ Subscribe: http://bit.ly/NatGeoSubscribe  About Brain Games: Using a series of experiments, illusions and man-on-the-street demonstrations, host Jason Silva and guest experts unlock the science behind the mysteries of why we say, eat, feel and act as we do with episodes on topics ranging from memory and common sense, to morality and the paranormal. Through an intricate series of interactive experiments designed to mess with your mind, we reveal the inner-workings of your brain. Hailed by critics as &quot;tremendous fun&quot; that &quot;makes science entertaining,&quot; Brain Games turns your mind's eye inwards for a fascinating journey into the three and a half pounds of tissue that makes you... you.  Get More Brain Games: Official Site: http://bit.ly/NGBrainGames Facebook: http://bit.ly/BrainGamesFacebook Twitter: http://bit.ly/BrainGamesTwitter  About National Geographic: National Geographic is the world's premium destination for science, exploration, and adventure. Through their world-class scientists, photographers, journalists, and filmmakers, Nat Geo gets you closer to the stories that matter and past the edge of what's possible.  Get More National Geographic: Official Site: http://bit.ly/NatGeoOfficialSite Facebook: http://bit.ly/FBNatGeo Twitter: http://bit.ly/NatGeoTwitter Instagram: http://bit.ly/NatGeoInsta  Take the High-Frequency Hearing Test | Brain Games https://youtu.be/sZHWY1KBHwc  National Geographic https://www.youtube.com/natgeo" id="239" name="Shape 239" title="Take the High-Frequency Hearing Test | Brain Games">
            <a:hlinkClick r:id="rId3"/>
          </p:cNvPr>
          <p:cNvSpPr/>
          <p:nvPr/>
        </p:nvSpPr>
        <p:spPr>
          <a:xfrm>
            <a:off x="1678288" y="1960547"/>
            <a:ext cx="5787425" cy="4340575"/>
          </a:xfrm>
          <a:prstGeom prst="rect">
            <a:avLst/>
          </a:prstGeom>
          <a:blipFill>
            <a:blip r:embed="rId4">
              <a:alphaModFix/>
            </a:blip>
            <a:stretch>
              <a:fillRect/>
            </a:stretch>
          </a:blip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Ultrasound</a:t>
            </a:r>
          </a:p>
        </p:txBody>
      </p:sp>
      <p:sp>
        <p:nvSpPr>
          <p:cNvPr id="245" name="Shape 245"/>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a:t>Human hearing between 20 Hz and 20,000 Hz</a:t>
            </a:r>
          </a:p>
          <a:p>
            <a:pPr lvl="0" rtl="0">
              <a:spcBef>
                <a:spcPts val="0"/>
              </a:spcBef>
              <a:buNone/>
            </a:pPr>
            <a:r>
              <a:t/>
            </a:r>
            <a:endParaRPr/>
          </a:p>
          <a:p>
            <a:pPr lvl="0" rtl="0">
              <a:spcBef>
                <a:spcPts val="0"/>
              </a:spcBef>
              <a:buNone/>
            </a:pPr>
            <a:r>
              <a:rPr b="1" lang="en" u="sng">
                <a:solidFill>
                  <a:srgbClr val="FF0000"/>
                </a:solidFill>
              </a:rPr>
              <a:t>Infrasound</a:t>
            </a:r>
            <a:r>
              <a:rPr lang="en"/>
              <a:t>--sound produced at frequencies lower than most people can hear</a:t>
            </a:r>
          </a:p>
          <a:p>
            <a:pPr lvl="0" rtl="0">
              <a:spcBef>
                <a:spcPts val="0"/>
              </a:spcBef>
              <a:buNone/>
            </a:pPr>
            <a:r>
              <a:t/>
            </a:r>
            <a:endParaRPr/>
          </a:p>
          <a:p>
            <a:pPr lvl="0" rtl="0">
              <a:spcBef>
                <a:spcPts val="0"/>
              </a:spcBef>
              <a:buNone/>
            </a:pPr>
            <a:r>
              <a:rPr b="1" lang="en" u="sng">
                <a:solidFill>
                  <a:srgbClr val="FF0000"/>
                </a:solidFill>
              </a:rPr>
              <a:t>Ultrasound</a:t>
            </a:r>
            <a:r>
              <a:rPr lang="en"/>
              <a:t>--sound produced at frequencies higher than most people can hear</a:t>
            </a:r>
          </a:p>
          <a:p>
            <a:pPr lvl="0">
              <a:spcBef>
                <a:spcPts val="0"/>
              </a:spcBef>
              <a:buNone/>
            </a:pPr>
            <a:r>
              <a:rPr lang="en"/>
              <a:t>	SONAR and ultrasound imaging</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SONAR</a:t>
            </a:r>
          </a:p>
        </p:txBody>
      </p:sp>
      <p:sp>
        <p:nvSpPr>
          <p:cNvPr id="251" name="Shape 251"/>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a:t>SOund Navigation And Ranging</a:t>
            </a:r>
          </a:p>
          <a:p>
            <a:pPr lvl="0" rtl="0">
              <a:spcBef>
                <a:spcPts val="0"/>
              </a:spcBef>
              <a:buNone/>
            </a:pPr>
            <a:r>
              <a:t/>
            </a:r>
            <a:endParaRPr/>
          </a:p>
          <a:p>
            <a:pPr lvl="0" rtl="0">
              <a:spcBef>
                <a:spcPts val="0"/>
              </a:spcBef>
              <a:buNone/>
            </a:pPr>
            <a:r>
              <a:rPr lang="en"/>
              <a:t>Uses sound propagation for navigation</a:t>
            </a:r>
          </a:p>
          <a:p>
            <a:pPr lvl="0" rtl="0">
              <a:spcBef>
                <a:spcPts val="0"/>
              </a:spcBef>
              <a:buNone/>
            </a:pPr>
            <a:r>
              <a:rPr lang="en"/>
              <a:t>	Used widely during WWI and WWII</a:t>
            </a:r>
          </a:p>
          <a:p>
            <a:pPr lvl="0" rtl="0">
              <a:spcBef>
                <a:spcPts val="0"/>
              </a:spcBef>
              <a:buNone/>
            </a:pPr>
            <a:r>
              <a:t/>
            </a:r>
            <a:endParaRPr/>
          </a:p>
          <a:p>
            <a:pPr lvl="0" rtl="0">
              <a:spcBef>
                <a:spcPts val="0"/>
              </a:spcBef>
              <a:buNone/>
            </a:pPr>
            <a:r>
              <a:rPr lang="en"/>
              <a:t>Echos!</a:t>
            </a:r>
          </a:p>
          <a:p>
            <a:pPr lvl="0" rtl="0">
              <a:spcBef>
                <a:spcPts val="0"/>
              </a:spcBef>
              <a:buNone/>
            </a:pPr>
            <a:r>
              <a:t/>
            </a:r>
            <a:endParaRPr/>
          </a:p>
          <a:p>
            <a:pPr lvl="0" rtl="0">
              <a:spcBef>
                <a:spcPts val="0"/>
              </a:spcBef>
              <a:buNone/>
            </a:pPr>
            <a:r>
              <a:rPr lang="en"/>
              <a:t>Some animals are evolved with this ability!</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SONAR</a:t>
            </a:r>
          </a:p>
        </p:txBody>
      </p:sp>
      <p:sp>
        <p:nvSpPr>
          <p:cNvPr id="257" name="Shape 257"/>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 u="sng">
                <a:solidFill>
                  <a:schemeClr val="hlink"/>
                </a:solidFill>
                <a:hlinkClick r:id="rId3"/>
              </a:rPr>
              <a:t>Ocean floor video</a:t>
            </a:r>
          </a:p>
          <a:p>
            <a:pPr lvl="0">
              <a:spcBef>
                <a:spcPts val="0"/>
              </a:spcBef>
              <a:buNone/>
            </a:pPr>
            <a:r>
              <a:t/>
            </a:r>
            <a:endParaRPr/>
          </a:p>
        </p:txBody>
      </p:sp>
      <p:pic>
        <p:nvPicPr>
          <p:cNvPr id="258" name="Shape 258"/>
          <p:cNvPicPr preferRelativeResize="0"/>
          <p:nvPr/>
        </p:nvPicPr>
        <p:blipFill>
          <a:blip r:embed="rId4">
            <a:alphaModFix/>
          </a:blip>
          <a:stretch>
            <a:fillRect/>
          </a:stretch>
        </p:blipFill>
        <p:spPr>
          <a:xfrm>
            <a:off x="1094375" y="1873037"/>
            <a:ext cx="6561701" cy="364115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Ultrasound Imaging</a:t>
            </a:r>
          </a:p>
        </p:txBody>
      </p:sp>
      <p:sp>
        <p:nvSpPr>
          <p:cNvPr id="264" name="Shape 264"/>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5" name="Shape 265">
            <a:hlinkClick r:id="rId3"/>
          </p:cNvPr>
          <p:cNvSpPr/>
          <p:nvPr/>
        </p:nvSpPr>
        <p:spPr>
          <a:xfrm>
            <a:off x="1318500" y="1961130"/>
            <a:ext cx="6126824" cy="4592704"/>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 name="Shape 48"/>
        <p:cNvGrpSpPr/>
        <p:nvPr/>
      </p:nvGrpSpPr>
      <p:grpSpPr>
        <a:xfrm>
          <a:off x="0" y="0"/>
          <a:ext cx="0" cy="0"/>
          <a:chOff x="0" y="0"/>
          <a:chExt cx="0" cy="0"/>
        </a:xfrm>
      </p:grpSpPr>
      <p:sp>
        <p:nvSpPr>
          <p:cNvPr id="49" name="Shape 49"/>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Mechanical Waves</a:t>
            </a:r>
          </a:p>
        </p:txBody>
      </p:sp>
      <p:sp>
        <p:nvSpPr>
          <p:cNvPr id="50" name="Shape 50"/>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i="1" lang="en"/>
              <a:t>Mechanical waves are created when a source of </a:t>
            </a:r>
            <a:r>
              <a:rPr b="1" i="1" lang="en">
                <a:solidFill>
                  <a:srgbClr val="FF0000"/>
                </a:solidFill>
              </a:rPr>
              <a:t>energy </a:t>
            </a:r>
            <a:r>
              <a:rPr i="1" lang="en"/>
              <a:t>causes a </a:t>
            </a:r>
            <a:r>
              <a:rPr b="1" i="1" lang="en">
                <a:solidFill>
                  <a:srgbClr val="FF0000"/>
                </a:solidFill>
              </a:rPr>
              <a:t>vibration </a:t>
            </a:r>
            <a:r>
              <a:rPr i="1" lang="en"/>
              <a:t>to travel through a </a:t>
            </a:r>
            <a:r>
              <a:rPr b="1" i="1" lang="en">
                <a:solidFill>
                  <a:srgbClr val="FF0000"/>
                </a:solidFill>
              </a:rPr>
              <a:t>medium</a:t>
            </a:r>
          </a:p>
          <a:p>
            <a:pPr lvl="0" rtl="0">
              <a:spcBef>
                <a:spcPts val="0"/>
              </a:spcBef>
              <a:buNone/>
            </a:pPr>
            <a:r>
              <a:t/>
            </a:r>
            <a:endParaRPr b="1" i="1">
              <a:solidFill>
                <a:srgbClr val="FF0000"/>
              </a:solidFill>
            </a:endParaRPr>
          </a:p>
          <a:p>
            <a:pPr lvl="0" rtl="0">
              <a:spcBef>
                <a:spcPts val="0"/>
              </a:spcBef>
              <a:buNone/>
            </a:pPr>
            <a:r>
              <a:rPr b="1" lang="en">
                <a:solidFill>
                  <a:srgbClr val="000000"/>
                </a:solidFill>
              </a:rPr>
              <a:t>Vibration: back and forth motion!</a:t>
            </a:r>
          </a:p>
          <a:p>
            <a:pPr lvl="0" rtl="0">
              <a:spcBef>
                <a:spcPts val="0"/>
              </a:spcBef>
              <a:buNone/>
            </a:pPr>
            <a:r>
              <a:t/>
            </a:r>
            <a:endParaRPr b="1">
              <a:solidFill>
                <a:srgbClr val="000000"/>
              </a:solidFill>
            </a:endParaRPr>
          </a:p>
          <a:p>
            <a:pPr lvl="0">
              <a:spcBef>
                <a:spcPts val="0"/>
              </a:spcBef>
              <a:buNone/>
            </a:pPr>
            <a:r>
              <a:rPr b="1" lang="en">
                <a:solidFill>
                  <a:srgbClr val="000000"/>
                </a:solidFill>
              </a:rPr>
              <a:t>Examples...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Shape 55"/>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lang="en"/>
              <a:t>Types of Mechanical Waves</a:t>
            </a:r>
          </a:p>
        </p:txBody>
      </p:sp>
      <p:sp>
        <p:nvSpPr>
          <p:cNvPr id="56" name="Shape 56"/>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b="1" i="1" lang="en">
                <a:solidFill>
                  <a:srgbClr val="0000FF"/>
                </a:solidFill>
              </a:rPr>
              <a:t>Transverse </a:t>
            </a:r>
            <a:r>
              <a:rPr lang="en"/>
              <a:t>waves</a:t>
            </a:r>
          </a:p>
          <a:p>
            <a:pPr lvl="0" rtl="0">
              <a:spcBef>
                <a:spcPts val="0"/>
              </a:spcBef>
              <a:buNone/>
            </a:pPr>
            <a:r>
              <a:t/>
            </a:r>
            <a:endParaRPr/>
          </a:p>
          <a:p>
            <a:pPr lvl="0" rtl="0">
              <a:spcBef>
                <a:spcPts val="0"/>
              </a:spcBef>
              <a:buNone/>
            </a:pPr>
            <a:r>
              <a:rPr b="1" i="1" lang="en">
                <a:solidFill>
                  <a:srgbClr val="FF00FF"/>
                </a:solidFill>
              </a:rPr>
              <a:t>Longitudinal or compressional </a:t>
            </a:r>
            <a:r>
              <a:rPr lang="en"/>
              <a:t>waves</a:t>
            </a:r>
          </a:p>
          <a:p>
            <a:pPr lvl="0" rtl="0">
              <a:spcBef>
                <a:spcPts val="0"/>
              </a:spcBef>
              <a:buNone/>
            </a:pPr>
            <a:r>
              <a:t/>
            </a:r>
            <a:endParaRPr/>
          </a:p>
          <a:p>
            <a:pPr lvl="0">
              <a:spcBef>
                <a:spcPts val="0"/>
              </a:spcBef>
              <a:buNone/>
            </a:pPr>
            <a:r>
              <a:rPr b="1" i="1" lang="en">
                <a:solidFill>
                  <a:srgbClr val="00FF00"/>
                </a:solidFill>
              </a:rPr>
              <a:t>Surface </a:t>
            </a:r>
            <a:r>
              <a:rPr lang="en"/>
              <a:t>waves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i="1" lang="en">
                <a:solidFill>
                  <a:srgbClr val="0000FF"/>
                </a:solidFill>
              </a:rPr>
              <a:t>Transverse </a:t>
            </a:r>
            <a:r>
              <a:rPr lang="en"/>
              <a:t>Waves</a:t>
            </a:r>
          </a:p>
        </p:txBody>
      </p:sp>
      <p:sp>
        <p:nvSpPr>
          <p:cNvPr id="62" name="Shape 62"/>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a:t>T</a:t>
            </a:r>
            <a:r>
              <a:rPr lang="en" sz="2400"/>
              <a:t>he motion of the medium is at </a:t>
            </a:r>
            <a:r>
              <a:rPr b="1" i="1" lang="en" sz="2400">
                <a:solidFill>
                  <a:srgbClr val="FF0000"/>
                </a:solidFill>
              </a:rPr>
              <a:t>right angles</a:t>
            </a:r>
            <a:r>
              <a:rPr lang="en" sz="2400"/>
              <a:t> to the direction of the wave...</a:t>
            </a:r>
          </a:p>
          <a:p>
            <a:pPr lvl="0" rtl="0">
              <a:spcBef>
                <a:spcPts val="0"/>
              </a:spcBef>
              <a:buNone/>
            </a:pPr>
            <a:r>
              <a:t/>
            </a:r>
            <a:endParaRPr sz="2400"/>
          </a:p>
          <a:p>
            <a:pPr lvl="0" rtl="0">
              <a:spcBef>
                <a:spcPts val="0"/>
              </a:spcBef>
              <a:buNone/>
            </a:pPr>
            <a:r>
              <a:rPr lang="en" sz="2400"/>
              <a:t>What is a right angle?</a:t>
            </a:r>
          </a:p>
          <a:p>
            <a:pPr lvl="0">
              <a:spcBef>
                <a:spcPts val="0"/>
              </a:spcBef>
              <a:buNone/>
            </a:pPr>
            <a:r>
              <a:t/>
            </a:r>
            <a:endParaRPr/>
          </a:p>
        </p:txBody>
      </p:sp>
      <p:sp>
        <p:nvSpPr>
          <p:cNvPr id="63" name="Shape 63"/>
          <p:cNvSpPr txBox="1"/>
          <p:nvPr/>
        </p:nvSpPr>
        <p:spPr>
          <a:xfrm>
            <a:off x="3853500" y="3207700"/>
            <a:ext cx="5860200" cy="716700"/>
          </a:xfrm>
          <a:prstGeom prst="rect">
            <a:avLst/>
          </a:prstGeom>
          <a:noFill/>
          <a:ln>
            <a:noFill/>
          </a:ln>
        </p:spPr>
        <p:txBody>
          <a:bodyPr anchorCtr="0" anchor="t" bIns="91425" lIns="91425" rIns="91425" wrap="square" tIns="91425">
            <a:noAutofit/>
          </a:bodyPr>
          <a:lstStyle/>
          <a:p>
            <a:pPr lvl="0" rtl="0">
              <a:spcBef>
                <a:spcPts val="600"/>
              </a:spcBef>
              <a:buClr>
                <a:srgbClr val="000000"/>
              </a:buClr>
              <a:buSzPct val="45833"/>
              <a:buFont typeface="Arial"/>
              <a:buNone/>
            </a:pPr>
            <a:r>
              <a:rPr lang="en" sz="2400">
                <a:solidFill>
                  <a:schemeClr val="dk2"/>
                </a:solidFill>
              </a:rPr>
              <a:t>90 degrees or </a:t>
            </a:r>
            <a:r>
              <a:rPr b="1" i="1" lang="en" sz="2400" u="sng">
                <a:solidFill>
                  <a:srgbClr val="FF0000"/>
                </a:solidFill>
              </a:rPr>
              <a:t>perpendicular </a:t>
            </a:r>
            <a:r>
              <a:rPr lang="en" sz="2400">
                <a:solidFill>
                  <a:schemeClr val="dk2"/>
                </a:solidFill>
              </a:rPr>
              <a:t> </a:t>
            </a:r>
          </a:p>
          <a:p>
            <a:pPr lvl="0">
              <a:spcBef>
                <a:spcPts val="0"/>
              </a:spcBef>
              <a:buNone/>
            </a:pPr>
            <a:r>
              <a:t/>
            </a:r>
            <a:endParaRPr/>
          </a:p>
        </p:txBody>
      </p:sp>
      <p:pic>
        <p:nvPicPr>
          <p:cNvPr id="64" name="Shape 64"/>
          <p:cNvPicPr preferRelativeResize="0"/>
          <p:nvPr/>
        </p:nvPicPr>
        <p:blipFill>
          <a:blip r:embed="rId3">
            <a:alphaModFix/>
          </a:blip>
          <a:stretch>
            <a:fillRect/>
          </a:stretch>
        </p:blipFill>
        <p:spPr>
          <a:xfrm>
            <a:off x="1497175" y="3851430"/>
            <a:ext cx="4947742" cy="29270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a:spcBef>
                <a:spcPts val="0"/>
              </a:spcBef>
              <a:buNone/>
            </a:pPr>
            <a:r>
              <a:rPr i="1" lang="en">
                <a:solidFill>
                  <a:srgbClr val="0000FF"/>
                </a:solidFill>
              </a:rPr>
              <a:t>Transverse </a:t>
            </a:r>
            <a:r>
              <a:rPr lang="en"/>
              <a:t>Waves</a:t>
            </a:r>
          </a:p>
        </p:txBody>
      </p:sp>
      <p:sp>
        <p:nvSpPr>
          <p:cNvPr id="70" name="Shape 70"/>
          <p:cNvSpPr txBox="1"/>
          <p:nvPr>
            <p:ph idx="1" type="body"/>
          </p:nvPr>
        </p:nvSpPr>
        <p:spPr>
          <a:xfrm>
            <a:off x="287875" y="4295812"/>
            <a:ext cx="4479000" cy="1819800"/>
          </a:xfrm>
          <a:prstGeom prst="rect">
            <a:avLst/>
          </a:prstGeom>
        </p:spPr>
        <p:txBody>
          <a:bodyPr anchorCtr="0" anchor="t" bIns="91425" lIns="91425" rIns="91425" wrap="square" tIns="91425">
            <a:noAutofit/>
          </a:bodyPr>
          <a:lstStyle/>
          <a:p>
            <a:pPr lvl="0" rtl="0">
              <a:spcBef>
                <a:spcPts val="0"/>
              </a:spcBef>
              <a:buNone/>
            </a:pPr>
            <a:r>
              <a:rPr lang="en"/>
              <a:t>Examples:</a:t>
            </a:r>
          </a:p>
          <a:p>
            <a:pPr lvl="0" rtl="0">
              <a:spcBef>
                <a:spcPts val="0"/>
              </a:spcBef>
              <a:buNone/>
            </a:pPr>
            <a:r>
              <a:rPr lang="en"/>
              <a:t>Ribbon twirling, guitar strings, and the wave</a:t>
            </a:r>
          </a:p>
        </p:txBody>
      </p:sp>
      <p:sp>
        <p:nvSpPr>
          <p:cNvPr id="71" name="Shape 71">
            <a:hlinkClick r:id="rId3"/>
          </p:cNvPr>
          <p:cNvSpPr/>
          <p:nvPr/>
        </p:nvSpPr>
        <p:spPr>
          <a:xfrm>
            <a:off x="5052855" y="3843791"/>
            <a:ext cx="3633944" cy="2723841"/>
          </a:xfrm>
          <a:prstGeom prst="rect">
            <a:avLst/>
          </a:prstGeom>
          <a:blipFill>
            <a:blip r:embed="rId4">
              <a:alphaModFix/>
            </a:blip>
            <a:stretch>
              <a:fillRect/>
            </a:stretch>
          </a:blipFill>
          <a:ln>
            <a:noFill/>
          </a:ln>
        </p:spPr>
      </p:sp>
      <p:pic>
        <p:nvPicPr>
          <p:cNvPr id="72" name="Shape 72"/>
          <p:cNvPicPr preferRelativeResize="0"/>
          <p:nvPr/>
        </p:nvPicPr>
        <p:blipFill>
          <a:blip r:embed="rId5">
            <a:alphaModFix/>
          </a:blip>
          <a:stretch>
            <a:fillRect/>
          </a:stretch>
        </p:blipFill>
        <p:spPr>
          <a:xfrm>
            <a:off x="457200" y="2013538"/>
            <a:ext cx="4505337" cy="2200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rtl="0">
              <a:spcBef>
                <a:spcPts val="0"/>
              </a:spcBef>
              <a:buNone/>
            </a:pPr>
            <a:r>
              <a:rPr i="1" lang="en">
                <a:solidFill>
                  <a:srgbClr val="0000FF"/>
                </a:solidFill>
              </a:rPr>
              <a:t>Transverse </a:t>
            </a:r>
            <a:r>
              <a:rPr lang="en"/>
              <a:t>Waves</a:t>
            </a:r>
          </a:p>
        </p:txBody>
      </p:sp>
      <p:sp>
        <p:nvSpPr>
          <p:cNvPr id="78" name="Shape 78"/>
          <p:cNvSpPr txBox="1"/>
          <p:nvPr>
            <p:ph idx="1" type="body"/>
          </p:nvPr>
        </p:nvSpPr>
        <p:spPr>
          <a:xfrm>
            <a:off x="5900062" y="1947332"/>
            <a:ext cx="2786700" cy="4620300"/>
          </a:xfrm>
          <a:prstGeom prst="rect">
            <a:avLst/>
          </a:prstGeom>
        </p:spPr>
        <p:txBody>
          <a:bodyPr anchorCtr="0" anchor="t" bIns="91425" lIns="91425" rIns="91425" wrap="square" tIns="91425">
            <a:noAutofit/>
          </a:bodyPr>
          <a:lstStyle/>
          <a:p>
            <a:pPr lvl="0" rtl="0">
              <a:spcBef>
                <a:spcPts val="0"/>
              </a:spcBef>
              <a:buNone/>
            </a:pPr>
            <a:r>
              <a:rPr b="1" i="1" lang="en">
                <a:solidFill>
                  <a:srgbClr val="FF0000"/>
                </a:solidFill>
              </a:rPr>
              <a:t>Crest</a:t>
            </a:r>
          </a:p>
          <a:p>
            <a:pPr lvl="0" rtl="0">
              <a:spcBef>
                <a:spcPts val="0"/>
              </a:spcBef>
              <a:buNone/>
            </a:pPr>
            <a:r>
              <a:rPr b="1" i="1" lang="en">
                <a:solidFill>
                  <a:srgbClr val="000000"/>
                </a:solidFill>
              </a:rPr>
              <a:t>Highest point above rest position</a:t>
            </a:r>
          </a:p>
          <a:p>
            <a:pPr lvl="0" rtl="0">
              <a:spcBef>
                <a:spcPts val="0"/>
              </a:spcBef>
              <a:buNone/>
            </a:pPr>
            <a:r>
              <a:rPr b="1" i="1" lang="en">
                <a:solidFill>
                  <a:srgbClr val="FF0000"/>
                </a:solidFill>
              </a:rPr>
              <a:t>Trough</a:t>
            </a:r>
          </a:p>
          <a:p>
            <a:pPr lvl="0" rtl="0">
              <a:spcBef>
                <a:spcPts val="0"/>
              </a:spcBef>
              <a:buNone/>
            </a:pPr>
            <a:r>
              <a:rPr b="1" i="1" lang="en">
                <a:solidFill>
                  <a:srgbClr val="000000"/>
                </a:solidFill>
              </a:rPr>
              <a:t>Lowest point below rest</a:t>
            </a:r>
          </a:p>
        </p:txBody>
      </p:sp>
      <p:pic>
        <p:nvPicPr>
          <p:cNvPr id="79" name="Shape 79"/>
          <p:cNvPicPr preferRelativeResize="0"/>
          <p:nvPr/>
        </p:nvPicPr>
        <p:blipFill>
          <a:blip r:embed="rId3">
            <a:alphaModFix/>
          </a:blip>
          <a:stretch>
            <a:fillRect/>
          </a:stretch>
        </p:blipFill>
        <p:spPr>
          <a:xfrm>
            <a:off x="160700" y="2280572"/>
            <a:ext cx="5679060" cy="39538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457200" y="274637"/>
            <a:ext cx="8229600" cy="1522200"/>
          </a:xfrm>
          <a:prstGeom prst="rect">
            <a:avLst/>
          </a:prstGeom>
        </p:spPr>
        <p:txBody>
          <a:bodyPr anchorCtr="0" anchor="b" bIns="91425" lIns="91425" rIns="91425" wrap="square" tIns="91425">
            <a:noAutofit/>
          </a:bodyPr>
          <a:lstStyle/>
          <a:p>
            <a:pPr lvl="0" rtl="0">
              <a:spcBef>
                <a:spcPts val="0"/>
              </a:spcBef>
              <a:buNone/>
            </a:pPr>
            <a:r>
              <a:rPr i="1" lang="en">
                <a:solidFill>
                  <a:srgbClr val="FF00FF"/>
                </a:solidFill>
              </a:rPr>
              <a:t>Longitudinal or Compressional </a:t>
            </a:r>
            <a:r>
              <a:rPr lang="en"/>
              <a:t>Waves</a:t>
            </a:r>
          </a:p>
        </p:txBody>
      </p:sp>
      <p:sp>
        <p:nvSpPr>
          <p:cNvPr id="85" name="Shape 85"/>
          <p:cNvSpPr txBox="1"/>
          <p:nvPr>
            <p:ph idx="1" type="body"/>
          </p:nvPr>
        </p:nvSpPr>
        <p:spPr>
          <a:xfrm>
            <a:off x="457200" y="1947332"/>
            <a:ext cx="8229600" cy="46203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highlight>
                  <a:srgbClr val="FFFFFF"/>
                </a:highlight>
              </a:rPr>
              <a:t>Movement of the </a:t>
            </a:r>
            <a:r>
              <a:rPr b="1" i="1" lang="en" sz="2400" u="sng">
                <a:solidFill>
                  <a:srgbClr val="FF0000"/>
                </a:solidFill>
                <a:highlight>
                  <a:srgbClr val="FFFFFF"/>
                </a:highlight>
              </a:rPr>
              <a:t>medium </a:t>
            </a:r>
            <a:r>
              <a:rPr lang="en" sz="2400">
                <a:solidFill>
                  <a:srgbClr val="000000"/>
                </a:solidFill>
                <a:highlight>
                  <a:srgbClr val="FFFFFF"/>
                </a:highlight>
              </a:rPr>
              <a:t>is in the </a:t>
            </a:r>
            <a:r>
              <a:rPr b="1" i="1" lang="en" sz="2400" u="sng">
                <a:solidFill>
                  <a:srgbClr val="FF0000"/>
                </a:solidFill>
                <a:highlight>
                  <a:srgbClr val="FFFFFF"/>
                </a:highlight>
              </a:rPr>
              <a:t>same direction</a:t>
            </a:r>
            <a:r>
              <a:rPr lang="en" sz="2400">
                <a:solidFill>
                  <a:srgbClr val="000000"/>
                </a:solidFill>
                <a:highlight>
                  <a:srgbClr val="FFFFFF"/>
                </a:highlight>
              </a:rPr>
              <a:t> as, or the </a:t>
            </a:r>
            <a:r>
              <a:rPr b="1" i="1" lang="en" sz="2400" u="sng">
                <a:solidFill>
                  <a:srgbClr val="FF0000"/>
                </a:solidFill>
                <a:highlight>
                  <a:srgbClr val="FFFFFF"/>
                </a:highlight>
              </a:rPr>
              <a:t>opposite direction</a:t>
            </a:r>
            <a:r>
              <a:rPr lang="en" sz="2400">
                <a:solidFill>
                  <a:srgbClr val="000000"/>
                </a:solidFill>
                <a:highlight>
                  <a:srgbClr val="FFFFFF"/>
                </a:highlight>
              </a:rPr>
              <a:t> to, the </a:t>
            </a:r>
            <a:r>
              <a:rPr b="1" i="1" lang="en" sz="2400" u="sng">
                <a:solidFill>
                  <a:srgbClr val="FF0000"/>
                </a:solidFill>
                <a:highlight>
                  <a:srgbClr val="FFFFFF"/>
                </a:highlight>
              </a:rPr>
              <a:t>motion</a:t>
            </a:r>
            <a:r>
              <a:rPr lang="en" sz="2400">
                <a:solidFill>
                  <a:srgbClr val="000000"/>
                </a:solidFill>
                <a:highlight>
                  <a:srgbClr val="FFFFFF"/>
                </a:highlight>
              </a:rPr>
              <a:t> of</a:t>
            </a:r>
            <a:r>
              <a:rPr lang="en">
                <a:solidFill>
                  <a:srgbClr val="000000"/>
                </a:solidFill>
                <a:highlight>
                  <a:srgbClr val="FFFFFF"/>
                </a:highlight>
              </a:rPr>
              <a:t> </a:t>
            </a:r>
            <a:r>
              <a:rPr lang="en" sz="2400">
                <a:solidFill>
                  <a:srgbClr val="000000"/>
                </a:solidFill>
                <a:highlight>
                  <a:srgbClr val="FFFFFF"/>
                </a:highlight>
              </a:rPr>
              <a:t>the wave</a:t>
            </a:r>
          </a:p>
        </p:txBody>
      </p:sp>
      <p:pic>
        <p:nvPicPr>
          <p:cNvPr id="86" name="Shape 86"/>
          <p:cNvPicPr preferRelativeResize="0"/>
          <p:nvPr/>
        </p:nvPicPr>
        <p:blipFill>
          <a:blip r:embed="rId3">
            <a:alphaModFix/>
          </a:blip>
          <a:stretch>
            <a:fillRect/>
          </a:stretch>
        </p:blipFill>
        <p:spPr>
          <a:xfrm>
            <a:off x="2177443" y="3050907"/>
            <a:ext cx="4789115" cy="36259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